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505" r:id="rId4"/>
    <p:sldId id="506" r:id="rId5"/>
    <p:sldId id="50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39D7B-347D-42E5-97AD-CA0D08540F5C}" v="688" dt="2023-12-04T11:52:13.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67" d="100"/>
          <a:sy n="67" d="100"/>
        </p:scale>
        <p:origin x="48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lin Dobrich" userId="17cca8cab1cccf26" providerId="LiveId" clId="{F9239D7B-347D-42E5-97AD-CA0D08540F5C}"/>
    <pc:docChg chg="undo custSel addSld delSld modSld">
      <pc:chgData name="Tamlin Dobrich" userId="17cca8cab1cccf26" providerId="LiveId" clId="{F9239D7B-347D-42E5-97AD-CA0D08540F5C}" dt="2023-12-04T11:52:26.746" v="1325" actId="20577"/>
      <pc:docMkLst>
        <pc:docMk/>
      </pc:docMkLst>
      <pc:sldChg chg="addSp delSp modSp mod modAnim">
        <pc:chgData name="Tamlin Dobrich" userId="17cca8cab1cccf26" providerId="LiveId" clId="{F9239D7B-347D-42E5-97AD-CA0D08540F5C}" dt="2023-12-04T11:50:37.261" v="1277" actId="20577"/>
        <pc:sldMkLst>
          <pc:docMk/>
          <pc:sldMk cId="1842247977" sldId="257"/>
        </pc:sldMkLst>
        <pc:spChg chg="mod">
          <ac:chgData name="Tamlin Dobrich" userId="17cca8cab1cccf26" providerId="LiveId" clId="{F9239D7B-347D-42E5-97AD-CA0D08540F5C}" dt="2023-12-04T11:48:37.864" v="1137" actId="20577"/>
          <ac:spMkLst>
            <pc:docMk/>
            <pc:sldMk cId="1842247977" sldId="257"/>
            <ac:spMk id="2" creationId="{16D23174-AF57-46BF-927A-96CA2A2FAF52}"/>
          </ac:spMkLst>
        </pc:spChg>
        <pc:spChg chg="add mod">
          <ac:chgData name="Tamlin Dobrich" userId="17cca8cab1cccf26" providerId="LiveId" clId="{F9239D7B-347D-42E5-97AD-CA0D08540F5C}" dt="2023-12-04T10:43:46.625" v="97" actId="1076"/>
          <ac:spMkLst>
            <pc:docMk/>
            <pc:sldMk cId="1842247977" sldId="257"/>
            <ac:spMk id="8" creationId="{124EBCF4-30B7-452B-A4C7-36C563ED214A}"/>
          </ac:spMkLst>
        </pc:spChg>
        <pc:spChg chg="add mod">
          <ac:chgData name="Tamlin Dobrich" userId="17cca8cab1cccf26" providerId="LiveId" clId="{F9239D7B-347D-42E5-97AD-CA0D08540F5C}" dt="2023-12-04T11:03:26.712" v="304" actId="1076"/>
          <ac:spMkLst>
            <pc:docMk/>
            <pc:sldMk cId="1842247977" sldId="257"/>
            <ac:spMk id="9" creationId="{F55D948B-B75E-4E14-A8AD-822429EB2A4A}"/>
          </ac:spMkLst>
        </pc:spChg>
        <pc:spChg chg="add mod">
          <ac:chgData name="Tamlin Dobrich" userId="17cca8cab1cccf26" providerId="LiveId" clId="{F9239D7B-347D-42E5-97AD-CA0D08540F5C}" dt="2023-12-04T10:57:40.821" v="262" actId="1076"/>
          <ac:spMkLst>
            <pc:docMk/>
            <pc:sldMk cId="1842247977" sldId="257"/>
            <ac:spMk id="10" creationId="{B35C13A0-54CC-4334-9711-27C3AD25EEE1}"/>
          </ac:spMkLst>
        </pc:spChg>
        <pc:spChg chg="add mod">
          <ac:chgData name="Tamlin Dobrich" userId="17cca8cab1cccf26" providerId="LiveId" clId="{F9239D7B-347D-42E5-97AD-CA0D08540F5C}" dt="2023-12-04T11:00:58.225" v="281" actId="1076"/>
          <ac:spMkLst>
            <pc:docMk/>
            <pc:sldMk cId="1842247977" sldId="257"/>
            <ac:spMk id="11" creationId="{AA3A7B88-57A9-437C-8A2F-F6C251CDFA12}"/>
          </ac:spMkLst>
        </pc:spChg>
        <pc:spChg chg="add mod">
          <ac:chgData name="Tamlin Dobrich" userId="17cca8cab1cccf26" providerId="LiveId" clId="{F9239D7B-347D-42E5-97AD-CA0D08540F5C}" dt="2023-12-04T11:50:33.225" v="1268" actId="20577"/>
          <ac:spMkLst>
            <pc:docMk/>
            <pc:sldMk cId="1842247977" sldId="257"/>
            <ac:spMk id="12" creationId="{E8A6A847-44CD-4499-A22F-2D9684F1072E}"/>
          </ac:spMkLst>
        </pc:spChg>
        <pc:spChg chg="add mod">
          <ac:chgData name="Tamlin Dobrich" userId="17cca8cab1cccf26" providerId="LiveId" clId="{F9239D7B-347D-42E5-97AD-CA0D08540F5C}" dt="2023-12-04T11:50:37.261" v="1277" actId="20577"/>
          <ac:spMkLst>
            <pc:docMk/>
            <pc:sldMk cId="1842247977" sldId="257"/>
            <ac:spMk id="13" creationId="{59855DFA-EFA9-4847-BEC1-C872ADF1DE26}"/>
          </ac:spMkLst>
        </pc:spChg>
        <pc:spChg chg="add mod">
          <ac:chgData name="Tamlin Dobrich" userId="17cca8cab1cccf26" providerId="LiveId" clId="{F9239D7B-347D-42E5-97AD-CA0D08540F5C}" dt="2023-12-04T11:06:42.420" v="323" actId="1076"/>
          <ac:spMkLst>
            <pc:docMk/>
            <pc:sldMk cId="1842247977" sldId="257"/>
            <ac:spMk id="19" creationId="{53126915-06DF-4FE3-939E-82FFBC90A56E}"/>
          </ac:spMkLst>
        </pc:spChg>
        <pc:spChg chg="add mod">
          <ac:chgData name="Tamlin Dobrich" userId="17cca8cab1cccf26" providerId="LiveId" clId="{F9239D7B-347D-42E5-97AD-CA0D08540F5C}" dt="2023-12-04T11:01:09.299" v="284" actId="1076"/>
          <ac:spMkLst>
            <pc:docMk/>
            <pc:sldMk cId="1842247977" sldId="257"/>
            <ac:spMk id="20" creationId="{925CE31D-94B2-401A-A745-8CC7E9BE33A0}"/>
          </ac:spMkLst>
        </pc:spChg>
        <pc:spChg chg="add mod">
          <ac:chgData name="Tamlin Dobrich" userId="17cca8cab1cccf26" providerId="LiveId" clId="{F9239D7B-347D-42E5-97AD-CA0D08540F5C}" dt="2023-12-04T11:06:39.080" v="322" actId="1076"/>
          <ac:spMkLst>
            <pc:docMk/>
            <pc:sldMk cId="1842247977" sldId="257"/>
            <ac:spMk id="21" creationId="{B10AB76B-8A99-46F3-84FA-A125C35C4455}"/>
          </ac:spMkLst>
        </pc:spChg>
        <pc:spChg chg="add mod">
          <ac:chgData name="Tamlin Dobrich" userId="17cca8cab1cccf26" providerId="LiveId" clId="{F9239D7B-347D-42E5-97AD-CA0D08540F5C}" dt="2023-12-04T11:03:09.233" v="299" actId="1076"/>
          <ac:spMkLst>
            <pc:docMk/>
            <pc:sldMk cId="1842247977" sldId="257"/>
            <ac:spMk id="22" creationId="{333DAF56-A8CC-47BB-A26A-8C73C8E3BDCA}"/>
          </ac:spMkLst>
        </pc:spChg>
        <pc:graphicFrameChg chg="mod ord modGraphic">
          <ac:chgData name="Tamlin Dobrich" userId="17cca8cab1cccf26" providerId="LiveId" clId="{F9239D7B-347D-42E5-97AD-CA0D08540F5C}" dt="2023-12-04T11:46:18.923" v="1012" actId="20577"/>
          <ac:graphicFrameMkLst>
            <pc:docMk/>
            <pc:sldMk cId="1842247977" sldId="257"/>
            <ac:graphicFrameMk id="3" creationId="{7D097998-DCE3-4735-8F7E-8924DE15EDA3}"/>
          </ac:graphicFrameMkLst>
        </pc:graphicFrameChg>
        <pc:picChg chg="add mod">
          <ac:chgData name="Tamlin Dobrich" userId="17cca8cab1cccf26" providerId="LiveId" clId="{F9239D7B-347D-42E5-97AD-CA0D08540F5C}" dt="2023-12-04T10:39:31.617" v="3" actId="1076"/>
          <ac:picMkLst>
            <pc:docMk/>
            <pc:sldMk cId="1842247977" sldId="257"/>
            <ac:picMk id="5" creationId="{C712D098-34D9-4D68-BD0D-F9D00ECF0D26}"/>
          </ac:picMkLst>
        </pc:picChg>
        <pc:picChg chg="add mod">
          <ac:chgData name="Tamlin Dobrich" userId="17cca8cab1cccf26" providerId="LiveId" clId="{F9239D7B-347D-42E5-97AD-CA0D08540F5C}" dt="2023-12-04T11:03:13.677" v="301" actId="1076"/>
          <ac:picMkLst>
            <pc:docMk/>
            <pc:sldMk cId="1842247977" sldId="257"/>
            <ac:picMk id="7" creationId="{0A1BE304-2CFC-4E87-8C92-2497491584CA}"/>
          </ac:picMkLst>
        </pc:picChg>
        <pc:picChg chg="add mod modCrop">
          <ac:chgData name="Tamlin Dobrich" userId="17cca8cab1cccf26" providerId="LiveId" clId="{F9239D7B-347D-42E5-97AD-CA0D08540F5C}" dt="2023-12-04T10:47:58.759" v="150" actId="1076"/>
          <ac:picMkLst>
            <pc:docMk/>
            <pc:sldMk cId="1842247977" sldId="257"/>
            <ac:picMk id="15" creationId="{B0B60A35-57C8-4057-8874-738BF8A9E7AC}"/>
          </ac:picMkLst>
        </pc:picChg>
        <pc:picChg chg="add mod modCrop">
          <ac:chgData name="Tamlin Dobrich" userId="17cca8cab1cccf26" providerId="LiveId" clId="{F9239D7B-347D-42E5-97AD-CA0D08540F5C}" dt="2023-12-04T10:48:12.695" v="154" actId="1076"/>
          <ac:picMkLst>
            <pc:docMk/>
            <pc:sldMk cId="1842247977" sldId="257"/>
            <ac:picMk id="16" creationId="{5ABA6FA6-FF1B-4443-A1B5-D33497C989E0}"/>
          </ac:picMkLst>
        </pc:picChg>
        <pc:picChg chg="add del mod">
          <ac:chgData name="Tamlin Dobrich" userId="17cca8cab1cccf26" providerId="LiveId" clId="{F9239D7B-347D-42E5-97AD-CA0D08540F5C}" dt="2023-12-04T10:54:35.109" v="224" actId="478"/>
          <ac:picMkLst>
            <pc:docMk/>
            <pc:sldMk cId="1842247977" sldId="257"/>
            <ac:picMk id="18" creationId="{020F58C3-2E08-4855-9C72-7B111620DFF1}"/>
          </ac:picMkLst>
        </pc:picChg>
        <pc:picChg chg="add del mod modCrop">
          <ac:chgData name="Tamlin Dobrich" userId="17cca8cab1cccf26" providerId="LiveId" clId="{F9239D7B-347D-42E5-97AD-CA0D08540F5C}" dt="2023-12-04T10:58:23.817" v="267" actId="478"/>
          <ac:picMkLst>
            <pc:docMk/>
            <pc:sldMk cId="1842247977" sldId="257"/>
            <ac:picMk id="24" creationId="{18C54960-8E77-4879-90DA-EE22DE7F205F}"/>
          </ac:picMkLst>
        </pc:picChg>
        <pc:picChg chg="del">
          <ac:chgData name="Tamlin Dobrich" userId="17cca8cab1cccf26" providerId="LiveId" clId="{F9239D7B-347D-42E5-97AD-CA0D08540F5C}" dt="2023-12-04T10:59:31.625" v="276"/>
          <ac:picMkLst>
            <pc:docMk/>
            <pc:sldMk cId="1842247977" sldId="257"/>
            <ac:picMk id="25" creationId="{6A72C5F2-322C-43F6-A71A-2388E6F070E2}"/>
          </ac:picMkLst>
        </pc:picChg>
        <pc:picChg chg="add mod modCrop">
          <ac:chgData name="Tamlin Dobrich" userId="17cca8cab1cccf26" providerId="LiveId" clId="{F9239D7B-347D-42E5-97AD-CA0D08540F5C}" dt="2023-12-04T11:00:54.580" v="280" actId="1076"/>
          <ac:picMkLst>
            <pc:docMk/>
            <pc:sldMk cId="1842247977" sldId="257"/>
            <ac:picMk id="27" creationId="{028C2368-0F10-473B-97CD-A152B3123505}"/>
          </ac:picMkLst>
        </pc:picChg>
        <pc:picChg chg="add mod">
          <ac:chgData name="Tamlin Dobrich" userId="17cca8cab1cccf26" providerId="LiveId" clId="{F9239D7B-347D-42E5-97AD-CA0D08540F5C}" dt="2023-12-04T11:02:53.877" v="296" actId="1076"/>
          <ac:picMkLst>
            <pc:docMk/>
            <pc:sldMk cId="1842247977" sldId="257"/>
            <ac:picMk id="29" creationId="{3443D120-442C-405E-8AA9-F13D4434532C}"/>
          </ac:picMkLst>
        </pc:picChg>
        <pc:picChg chg="add mod ord">
          <ac:chgData name="Tamlin Dobrich" userId="17cca8cab1cccf26" providerId="LiveId" clId="{F9239D7B-347D-42E5-97AD-CA0D08540F5C}" dt="2023-12-04T11:06:12.082" v="315" actId="167"/>
          <ac:picMkLst>
            <pc:docMk/>
            <pc:sldMk cId="1842247977" sldId="257"/>
            <ac:picMk id="31" creationId="{E01F5268-8A4E-4F0D-8F8B-7FD44E7C4922}"/>
          </ac:picMkLst>
        </pc:picChg>
        <pc:picChg chg="add mod">
          <ac:chgData name="Tamlin Dobrich" userId="17cca8cab1cccf26" providerId="LiveId" clId="{F9239D7B-347D-42E5-97AD-CA0D08540F5C}" dt="2023-12-04T11:06:29.667" v="319" actId="1076"/>
          <ac:picMkLst>
            <pc:docMk/>
            <pc:sldMk cId="1842247977" sldId="257"/>
            <ac:picMk id="1026" creationId="{5ED89652-2B21-4FEA-9B30-0DB63495F7BD}"/>
          </ac:picMkLst>
        </pc:picChg>
      </pc:sldChg>
      <pc:sldChg chg="addSp delSp modSp add del mod modAnim">
        <pc:chgData name="Tamlin Dobrich" userId="17cca8cab1cccf26" providerId="LiveId" clId="{F9239D7B-347D-42E5-97AD-CA0D08540F5C}" dt="2023-12-04T11:52:13.373" v="1306"/>
        <pc:sldMkLst>
          <pc:docMk/>
          <pc:sldMk cId="1356725777" sldId="505"/>
        </pc:sldMkLst>
        <pc:spChg chg="mod">
          <ac:chgData name="Tamlin Dobrich" userId="17cca8cab1cccf26" providerId="LiveId" clId="{F9239D7B-347D-42E5-97AD-CA0D08540F5C}" dt="2023-12-04T11:48:51.726" v="1158" actId="20577"/>
          <ac:spMkLst>
            <pc:docMk/>
            <pc:sldMk cId="1356725777" sldId="505"/>
            <ac:spMk id="2" creationId="{16D23174-AF57-46BF-927A-96CA2A2FAF52}"/>
          </ac:spMkLst>
        </pc:spChg>
        <pc:spChg chg="del">
          <ac:chgData name="Tamlin Dobrich" userId="17cca8cab1cccf26" providerId="LiveId" clId="{F9239D7B-347D-42E5-97AD-CA0D08540F5C}" dt="2023-12-04T11:09:22.431" v="343" actId="478"/>
          <ac:spMkLst>
            <pc:docMk/>
            <pc:sldMk cId="1356725777" sldId="505"/>
            <ac:spMk id="8" creationId="{124EBCF4-30B7-452B-A4C7-36C563ED214A}"/>
          </ac:spMkLst>
        </pc:spChg>
        <pc:spChg chg="del">
          <ac:chgData name="Tamlin Dobrich" userId="17cca8cab1cccf26" providerId="LiveId" clId="{F9239D7B-347D-42E5-97AD-CA0D08540F5C}" dt="2023-12-04T11:09:22.431" v="343" actId="478"/>
          <ac:spMkLst>
            <pc:docMk/>
            <pc:sldMk cId="1356725777" sldId="505"/>
            <ac:spMk id="9" creationId="{F55D948B-B75E-4E14-A8AD-822429EB2A4A}"/>
          </ac:spMkLst>
        </pc:spChg>
        <pc:spChg chg="del">
          <ac:chgData name="Tamlin Dobrich" userId="17cca8cab1cccf26" providerId="LiveId" clId="{F9239D7B-347D-42E5-97AD-CA0D08540F5C}" dt="2023-12-04T11:09:22.431" v="343" actId="478"/>
          <ac:spMkLst>
            <pc:docMk/>
            <pc:sldMk cId="1356725777" sldId="505"/>
            <ac:spMk id="10" creationId="{B35C13A0-54CC-4334-9711-27C3AD25EEE1}"/>
          </ac:spMkLst>
        </pc:spChg>
        <pc:spChg chg="del">
          <ac:chgData name="Tamlin Dobrich" userId="17cca8cab1cccf26" providerId="LiveId" clId="{F9239D7B-347D-42E5-97AD-CA0D08540F5C}" dt="2023-12-04T11:09:22.431" v="343" actId="478"/>
          <ac:spMkLst>
            <pc:docMk/>
            <pc:sldMk cId="1356725777" sldId="505"/>
            <ac:spMk id="11" creationId="{AA3A7B88-57A9-437C-8A2F-F6C251CDFA12}"/>
          </ac:spMkLst>
        </pc:spChg>
        <pc:spChg chg="del">
          <ac:chgData name="Tamlin Dobrich" userId="17cca8cab1cccf26" providerId="LiveId" clId="{F9239D7B-347D-42E5-97AD-CA0D08540F5C}" dt="2023-12-04T11:09:22.431" v="343" actId="478"/>
          <ac:spMkLst>
            <pc:docMk/>
            <pc:sldMk cId="1356725777" sldId="505"/>
            <ac:spMk id="12" creationId="{E8A6A847-44CD-4499-A22F-2D9684F1072E}"/>
          </ac:spMkLst>
        </pc:spChg>
        <pc:spChg chg="del">
          <ac:chgData name="Tamlin Dobrich" userId="17cca8cab1cccf26" providerId="LiveId" clId="{F9239D7B-347D-42E5-97AD-CA0D08540F5C}" dt="2023-12-04T11:09:22.431" v="343" actId="478"/>
          <ac:spMkLst>
            <pc:docMk/>
            <pc:sldMk cId="1356725777" sldId="505"/>
            <ac:spMk id="13" creationId="{59855DFA-EFA9-4847-BEC1-C872ADF1DE26}"/>
          </ac:spMkLst>
        </pc:spChg>
        <pc:spChg chg="del">
          <ac:chgData name="Tamlin Dobrich" userId="17cca8cab1cccf26" providerId="LiveId" clId="{F9239D7B-347D-42E5-97AD-CA0D08540F5C}" dt="2023-12-04T11:09:22.431" v="343" actId="478"/>
          <ac:spMkLst>
            <pc:docMk/>
            <pc:sldMk cId="1356725777" sldId="505"/>
            <ac:spMk id="19" creationId="{53126915-06DF-4FE3-939E-82FFBC90A56E}"/>
          </ac:spMkLst>
        </pc:spChg>
        <pc:spChg chg="del">
          <ac:chgData name="Tamlin Dobrich" userId="17cca8cab1cccf26" providerId="LiveId" clId="{F9239D7B-347D-42E5-97AD-CA0D08540F5C}" dt="2023-12-04T11:09:22.431" v="343" actId="478"/>
          <ac:spMkLst>
            <pc:docMk/>
            <pc:sldMk cId="1356725777" sldId="505"/>
            <ac:spMk id="20" creationId="{925CE31D-94B2-401A-A745-8CC7E9BE33A0}"/>
          </ac:spMkLst>
        </pc:spChg>
        <pc:spChg chg="del">
          <ac:chgData name="Tamlin Dobrich" userId="17cca8cab1cccf26" providerId="LiveId" clId="{F9239D7B-347D-42E5-97AD-CA0D08540F5C}" dt="2023-12-04T11:09:22.431" v="343" actId="478"/>
          <ac:spMkLst>
            <pc:docMk/>
            <pc:sldMk cId="1356725777" sldId="505"/>
            <ac:spMk id="21" creationId="{B10AB76B-8A99-46F3-84FA-A125C35C4455}"/>
          </ac:spMkLst>
        </pc:spChg>
        <pc:spChg chg="del">
          <ac:chgData name="Tamlin Dobrich" userId="17cca8cab1cccf26" providerId="LiveId" clId="{F9239D7B-347D-42E5-97AD-CA0D08540F5C}" dt="2023-12-04T11:09:22.431" v="343" actId="478"/>
          <ac:spMkLst>
            <pc:docMk/>
            <pc:sldMk cId="1356725777" sldId="505"/>
            <ac:spMk id="22" creationId="{333DAF56-A8CC-47BB-A26A-8C73C8E3BDCA}"/>
          </ac:spMkLst>
        </pc:spChg>
        <pc:graphicFrameChg chg="mod modGraphic">
          <ac:chgData name="Tamlin Dobrich" userId="17cca8cab1cccf26" providerId="LiveId" clId="{F9239D7B-347D-42E5-97AD-CA0D08540F5C}" dt="2023-12-04T11:51:50.685" v="1304" actId="20577"/>
          <ac:graphicFrameMkLst>
            <pc:docMk/>
            <pc:sldMk cId="1356725777" sldId="505"/>
            <ac:graphicFrameMk id="3" creationId="{7D097998-DCE3-4735-8F7E-8924DE15EDA3}"/>
          </ac:graphicFrameMkLst>
        </pc:graphicFrameChg>
        <pc:picChg chg="add del mod modCrop">
          <ac:chgData name="Tamlin Dobrich" userId="17cca8cab1cccf26" providerId="LiveId" clId="{F9239D7B-347D-42E5-97AD-CA0D08540F5C}" dt="2023-12-04T11:15:07.853" v="471" actId="478"/>
          <ac:picMkLst>
            <pc:docMk/>
            <pc:sldMk cId="1356725777" sldId="505"/>
            <ac:picMk id="4" creationId="{9354F931-F5E2-4EFF-963C-38591F2CE2F2}"/>
          </ac:picMkLst>
        </pc:picChg>
        <pc:picChg chg="del">
          <ac:chgData name="Tamlin Dobrich" userId="17cca8cab1cccf26" providerId="LiveId" clId="{F9239D7B-347D-42E5-97AD-CA0D08540F5C}" dt="2023-12-04T11:09:22.431" v="343" actId="478"/>
          <ac:picMkLst>
            <pc:docMk/>
            <pc:sldMk cId="1356725777" sldId="505"/>
            <ac:picMk id="5" creationId="{C712D098-34D9-4D68-BD0D-F9D00ECF0D26}"/>
          </ac:picMkLst>
        </pc:picChg>
        <pc:picChg chg="del">
          <ac:chgData name="Tamlin Dobrich" userId="17cca8cab1cccf26" providerId="LiveId" clId="{F9239D7B-347D-42E5-97AD-CA0D08540F5C}" dt="2023-12-04T11:09:22.431" v="343" actId="478"/>
          <ac:picMkLst>
            <pc:docMk/>
            <pc:sldMk cId="1356725777" sldId="505"/>
            <ac:picMk id="7" creationId="{0A1BE304-2CFC-4E87-8C92-2497491584CA}"/>
          </ac:picMkLst>
        </pc:picChg>
        <pc:picChg chg="del">
          <ac:chgData name="Tamlin Dobrich" userId="17cca8cab1cccf26" providerId="LiveId" clId="{F9239D7B-347D-42E5-97AD-CA0D08540F5C}" dt="2023-12-04T11:09:22.431" v="343" actId="478"/>
          <ac:picMkLst>
            <pc:docMk/>
            <pc:sldMk cId="1356725777" sldId="505"/>
            <ac:picMk id="15" creationId="{B0B60A35-57C8-4057-8874-738BF8A9E7AC}"/>
          </ac:picMkLst>
        </pc:picChg>
        <pc:picChg chg="del">
          <ac:chgData name="Tamlin Dobrich" userId="17cca8cab1cccf26" providerId="LiveId" clId="{F9239D7B-347D-42E5-97AD-CA0D08540F5C}" dt="2023-12-04T11:09:22.431" v="343" actId="478"/>
          <ac:picMkLst>
            <pc:docMk/>
            <pc:sldMk cId="1356725777" sldId="505"/>
            <ac:picMk id="16" creationId="{5ABA6FA6-FF1B-4443-A1B5-D33497C989E0}"/>
          </ac:picMkLst>
        </pc:picChg>
        <pc:picChg chg="add mod">
          <ac:chgData name="Tamlin Dobrich" userId="17cca8cab1cccf26" providerId="LiveId" clId="{F9239D7B-347D-42E5-97AD-CA0D08540F5C}" dt="2023-12-04T11:31:11.260" v="569" actId="1076"/>
          <ac:picMkLst>
            <pc:docMk/>
            <pc:sldMk cId="1356725777" sldId="505"/>
            <ac:picMk id="23" creationId="{20EAF8F4-8766-4CB1-8D61-5E66A3564A26}"/>
          </ac:picMkLst>
        </pc:picChg>
        <pc:picChg chg="del">
          <ac:chgData name="Tamlin Dobrich" userId="17cca8cab1cccf26" providerId="LiveId" clId="{F9239D7B-347D-42E5-97AD-CA0D08540F5C}" dt="2023-12-04T11:09:22.431" v="343" actId="478"/>
          <ac:picMkLst>
            <pc:docMk/>
            <pc:sldMk cId="1356725777" sldId="505"/>
            <ac:picMk id="27" creationId="{028C2368-0F10-473B-97CD-A152B3123505}"/>
          </ac:picMkLst>
        </pc:picChg>
        <pc:picChg chg="del">
          <ac:chgData name="Tamlin Dobrich" userId="17cca8cab1cccf26" providerId="LiveId" clId="{F9239D7B-347D-42E5-97AD-CA0D08540F5C}" dt="2023-12-04T11:09:22.431" v="343" actId="478"/>
          <ac:picMkLst>
            <pc:docMk/>
            <pc:sldMk cId="1356725777" sldId="505"/>
            <ac:picMk id="29" creationId="{3443D120-442C-405E-8AA9-F13D4434532C}"/>
          </ac:picMkLst>
        </pc:picChg>
        <pc:picChg chg="del">
          <ac:chgData name="Tamlin Dobrich" userId="17cca8cab1cccf26" providerId="LiveId" clId="{F9239D7B-347D-42E5-97AD-CA0D08540F5C}" dt="2023-12-04T11:09:22.431" v="343" actId="478"/>
          <ac:picMkLst>
            <pc:docMk/>
            <pc:sldMk cId="1356725777" sldId="505"/>
            <ac:picMk id="31" creationId="{E01F5268-8A4E-4F0D-8F8B-7FD44E7C4922}"/>
          </ac:picMkLst>
        </pc:picChg>
        <pc:picChg chg="add del mod">
          <ac:chgData name="Tamlin Dobrich" userId="17cca8cab1cccf26" providerId="LiveId" clId="{F9239D7B-347D-42E5-97AD-CA0D08540F5C}" dt="2023-12-04T11:31:04.904" v="566" actId="478"/>
          <ac:picMkLst>
            <pc:docMk/>
            <pc:sldMk cId="1356725777" sldId="505"/>
            <ac:picMk id="32" creationId="{9BBB7927-44C5-4550-994D-C24C1EF4A1FF}"/>
          </ac:picMkLst>
        </pc:picChg>
        <pc:picChg chg="add del mod modCrop">
          <ac:chgData name="Tamlin Dobrich" userId="17cca8cab1cccf26" providerId="LiveId" clId="{F9239D7B-347D-42E5-97AD-CA0D08540F5C}" dt="2023-12-04T11:20:00.691" v="503" actId="478"/>
          <ac:picMkLst>
            <pc:docMk/>
            <pc:sldMk cId="1356725777" sldId="505"/>
            <ac:picMk id="33" creationId="{CC1337C4-BE67-441E-88D5-2D4DA2BB6A3B}"/>
          </ac:picMkLst>
        </pc:picChg>
        <pc:picChg chg="add mod modCrop">
          <ac:chgData name="Tamlin Dobrich" userId="17cca8cab1cccf26" providerId="LiveId" clId="{F9239D7B-347D-42E5-97AD-CA0D08540F5C}" dt="2023-12-04T11:31:46.434" v="582" actId="1036"/>
          <ac:picMkLst>
            <pc:docMk/>
            <pc:sldMk cId="1356725777" sldId="505"/>
            <ac:picMk id="34" creationId="{8D3F357E-B29A-429A-A094-67C60F680B07}"/>
          </ac:picMkLst>
        </pc:picChg>
        <pc:picChg chg="add del mod modCrop">
          <ac:chgData name="Tamlin Dobrich" userId="17cca8cab1cccf26" providerId="LiveId" clId="{F9239D7B-347D-42E5-97AD-CA0D08540F5C}" dt="2023-12-04T11:31:02.999" v="565" actId="478"/>
          <ac:picMkLst>
            <pc:docMk/>
            <pc:sldMk cId="1356725777" sldId="505"/>
            <ac:picMk id="35" creationId="{D3C64ACF-D2A8-4312-83CF-4AC294393A38}"/>
          </ac:picMkLst>
        </pc:picChg>
        <pc:picChg chg="add del mod modCrop">
          <ac:chgData name="Tamlin Dobrich" userId="17cca8cab1cccf26" providerId="LiveId" clId="{F9239D7B-347D-42E5-97AD-CA0D08540F5C}" dt="2023-12-04T11:21:06.395" v="512" actId="478"/>
          <ac:picMkLst>
            <pc:docMk/>
            <pc:sldMk cId="1356725777" sldId="505"/>
            <ac:picMk id="36" creationId="{AD27CD10-634B-4A86-84E1-8A48F825B185}"/>
          </ac:picMkLst>
        </pc:picChg>
        <pc:picChg chg="add del mod">
          <ac:chgData name="Tamlin Dobrich" userId="17cca8cab1cccf26" providerId="LiveId" clId="{F9239D7B-347D-42E5-97AD-CA0D08540F5C}" dt="2023-12-04T11:31:13.443" v="570" actId="1076"/>
          <ac:picMkLst>
            <pc:docMk/>
            <pc:sldMk cId="1356725777" sldId="505"/>
            <ac:picMk id="39" creationId="{0A3C3BB7-7A9B-44A9-9827-DBEB9C562798}"/>
          </ac:picMkLst>
        </pc:picChg>
        <pc:picChg chg="add mod modCrop">
          <ac:chgData name="Tamlin Dobrich" userId="17cca8cab1cccf26" providerId="LiveId" clId="{F9239D7B-347D-42E5-97AD-CA0D08540F5C}" dt="2023-12-04T11:31:53.516" v="585" actId="1076"/>
          <ac:picMkLst>
            <pc:docMk/>
            <pc:sldMk cId="1356725777" sldId="505"/>
            <ac:picMk id="40" creationId="{23491B60-A167-4665-B921-396796FC373B}"/>
          </ac:picMkLst>
        </pc:picChg>
        <pc:picChg chg="del">
          <ac:chgData name="Tamlin Dobrich" userId="17cca8cab1cccf26" providerId="LiveId" clId="{F9239D7B-347D-42E5-97AD-CA0D08540F5C}" dt="2023-12-04T11:09:22.431" v="343" actId="478"/>
          <ac:picMkLst>
            <pc:docMk/>
            <pc:sldMk cId="1356725777" sldId="505"/>
            <ac:picMk id="1026" creationId="{5ED89652-2B21-4FEA-9B30-0DB63495F7BD}"/>
          </ac:picMkLst>
        </pc:picChg>
        <pc:picChg chg="add mod">
          <ac:chgData name="Tamlin Dobrich" userId="17cca8cab1cccf26" providerId="LiveId" clId="{F9239D7B-347D-42E5-97AD-CA0D08540F5C}" dt="2023-12-04T11:31:51.186" v="584" actId="1076"/>
          <ac:picMkLst>
            <pc:docMk/>
            <pc:sldMk cId="1356725777" sldId="505"/>
            <ac:picMk id="2050" creationId="{CFF5DFFD-EE01-42C6-92D9-A5AE0F4FEE01}"/>
          </ac:picMkLst>
        </pc:picChg>
        <pc:inkChg chg="add del">
          <ac:chgData name="Tamlin Dobrich" userId="17cca8cab1cccf26" providerId="LiveId" clId="{F9239D7B-347D-42E5-97AD-CA0D08540F5C}" dt="2023-12-04T11:13:34.963" v="447" actId="9405"/>
          <ac:inkMkLst>
            <pc:docMk/>
            <pc:sldMk cId="1356725777" sldId="505"/>
            <ac:inkMk id="6" creationId="{9A80988A-CBE5-4BB0-993A-AB1FB835275C}"/>
          </ac:inkMkLst>
        </pc:inkChg>
        <pc:inkChg chg="add del">
          <ac:chgData name="Tamlin Dobrich" userId="17cca8cab1cccf26" providerId="LiveId" clId="{F9239D7B-347D-42E5-97AD-CA0D08540F5C}" dt="2023-12-04T11:13:02.774" v="444" actId="9405"/>
          <ac:inkMkLst>
            <pc:docMk/>
            <pc:sldMk cId="1356725777" sldId="505"/>
            <ac:inkMk id="14" creationId="{9D9116C7-FDD7-4A8C-A243-E77A96DF1ECC}"/>
          </ac:inkMkLst>
        </pc:inkChg>
        <pc:inkChg chg="add del">
          <ac:chgData name="Tamlin Dobrich" userId="17cca8cab1cccf26" providerId="LiveId" clId="{F9239D7B-347D-42E5-97AD-CA0D08540F5C}" dt="2023-12-04T11:13:34.492" v="446" actId="9405"/>
          <ac:inkMkLst>
            <pc:docMk/>
            <pc:sldMk cId="1356725777" sldId="505"/>
            <ac:inkMk id="17" creationId="{E0AE9500-0D41-4CF2-B4AD-55CB36092711}"/>
          </ac:inkMkLst>
        </pc:inkChg>
        <pc:inkChg chg="add del">
          <ac:chgData name="Tamlin Dobrich" userId="17cca8cab1cccf26" providerId="LiveId" clId="{F9239D7B-347D-42E5-97AD-CA0D08540F5C}" dt="2023-12-04T11:15:05.905" v="470" actId="9405"/>
          <ac:inkMkLst>
            <pc:docMk/>
            <pc:sldMk cId="1356725777" sldId="505"/>
            <ac:inkMk id="24" creationId="{BD6EC8C1-8093-4359-8598-94A85AA3B18C}"/>
          </ac:inkMkLst>
        </pc:inkChg>
        <pc:inkChg chg="add del">
          <ac:chgData name="Tamlin Dobrich" userId="17cca8cab1cccf26" providerId="LiveId" clId="{F9239D7B-347D-42E5-97AD-CA0D08540F5C}" dt="2023-12-04T11:15:05.440" v="469" actId="9405"/>
          <ac:inkMkLst>
            <pc:docMk/>
            <pc:sldMk cId="1356725777" sldId="505"/>
            <ac:inkMk id="25" creationId="{6506B3AF-CBAA-46D4-82CD-C9CA82BCB6B1}"/>
          </ac:inkMkLst>
        </pc:inkChg>
        <pc:inkChg chg="add del">
          <ac:chgData name="Tamlin Dobrich" userId="17cca8cab1cccf26" providerId="LiveId" clId="{F9239D7B-347D-42E5-97AD-CA0D08540F5C}" dt="2023-12-04T11:15:05.071" v="468" actId="9405"/>
          <ac:inkMkLst>
            <pc:docMk/>
            <pc:sldMk cId="1356725777" sldId="505"/>
            <ac:inkMk id="26" creationId="{90AFB8E5-0EBE-4BA1-B572-5A58E6124524}"/>
          </ac:inkMkLst>
        </pc:inkChg>
        <pc:inkChg chg="add del">
          <ac:chgData name="Tamlin Dobrich" userId="17cca8cab1cccf26" providerId="LiveId" clId="{F9239D7B-347D-42E5-97AD-CA0D08540F5C}" dt="2023-12-04T11:15:04.685" v="467" actId="9405"/>
          <ac:inkMkLst>
            <pc:docMk/>
            <pc:sldMk cId="1356725777" sldId="505"/>
            <ac:inkMk id="28" creationId="{BF2DA499-71BD-4C6E-B220-1F3107A81D07}"/>
          </ac:inkMkLst>
        </pc:inkChg>
        <pc:inkChg chg="add del">
          <ac:chgData name="Tamlin Dobrich" userId="17cca8cab1cccf26" providerId="LiveId" clId="{F9239D7B-347D-42E5-97AD-CA0D08540F5C}" dt="2023-12-04T11:21:14.196" v="513" actId="478"/>
          <ac:inkMkLst>
            <pc:docMk/>
            <pc:sldMk cId="1356725777" sldId="505"/>
            <ac:inkMk id="37" creationId="{F0C8D237-AC3F-44D5-B8CA-D9679DACBF5E}"/>
          </ac:inkMkLst>
        </pc:inkChg>
        <pc:inkChg chg="add del">
          <ac:chgData name="Tamlin Dobrich" userId="17cca8cab1cccf26" providerId="LiveId" clId="{F9239D7B-347D-42E5-97AD-CA0D08540F5C}" dt="2023-12-04T11:27:30.633" v="536"/>
          <ac:inkMkLst>
            <pc:docMk/>
            <pc:sldMk cId="1356725777" sldId="505"/>
            <ac:inkMk id="41" creationId="{2BC316DB-9029-4CA2-870D-0CED0DFF14C1}"/>
          </ac:inkMkLst>
        </pc:inkChg>
        <pc:inkChg chg="add del">
          <ac:chgData name="Tamlin Dobrich" userId="17cca8cab1cccf26" providerId="LiveId" clId="{F9239D7B-347D-42E5-97AD-CA0D08540F5C}" dt="2023-12-04T11:29:55.265" v="538" actId="478"/>
          <ac:inkMkLst>
            <pc:docMk/>
            <pc:sldMk cId="1356725777" sldId="505"/>
            <ac:inkMk id="42" creationId="{79322CE4-1A42-434C-BAA6-1B7E79D0ACD8}"/>
          </ac:inkMkLst>
        </pc:inkChg>
        <pc:inkChg chg="add del">
          <ac:chgData name="Tamlin Dobrich" userId="17cca8cab1cccf26" providerId="LiveId" clId="{F9239D7B-347D-42E5-97AD-CA0D08540F5C}" dt="2023-12-04T11:34:07.588" v="599" actId="9405"/>
          <ac:inkMkLst>
            <pc:docMk/>
            <pc:sldMk cId="1356725777" sldId="505"/>
            <ac:inkMk id="43" creationId="{9197264D-8E70-42D0-8BED-36F757EC1FC6}"/>
          </ac:inkMkLst>
        </pc:inkChg>
      </pc:sldChg>
      <pc:sldChg chg="addSp delSp modSp add mod modAnim">
        <pc:chgData name="Tamlin Dobrich" userId="17cca8cab1cccf26" providerId="LiveId" clId="{F9239D7B-347D-42E5-97AD-CA0D08540F5C}" dt="2023-12-04T11:52:26.746" v="1325" actId="20577"/>
        <pc:sldMkLst>
          <pc:docMk/>
          <pc:sldMk cId="247618012" sldId="506"/>
        </pc:sldMkLst>
        <pc:spChg chg="mod">
          <ac:chgData name="Tamlin Dobrich" userId="17cca8cab1cccf26" providerId="LiveId" clId="{F9239D7B-347D-42E5-97AD-CA0D08540F5C}" dt="2023-12-04T11:49:51.091" v="1258" actId="1076"/>
          <ac:spMkLst>
            <pc:docMk/>
            <pc:sldMk cId="247618012" sldId="506"/>
            <ac:spMk id="2" creationId="{16D23174-AF57-46BF-927A-96CA2A2FAF52}"/>
          </ac:spMkLst>
        </pc:spChg>
        <pc:spChg chg="add del mod">
          <ac:chgData name="Tamlin Dobrich" userId="17cca8cab1cccf26" providerId="LiveId" clId="{F9239D7B-347D-42E5-97AD-CA0D08540F5C}" dt="2023-12-04T11:39:48.718" v="809" actId="478"/>
          <ac:spMkLst>
            <pc:docMk/>
            <pc:sldMk cId="247618012" sldId="506"/>
            <ac:spMk id="4" creationId="{00C2CC68-B533-4C73-9102-046BB44DE130}"/>
          </ac:spMkLst>
        </pc:spChg>
        <pc:spChg chg="add mod">
          <ac:chgData name="Tamlin Dobrich" userId="17cca8cab1cccf26" providerId="LiveId" clId="{F9239D7B-347D-42E5-97AD-CA0D08540F5C}" dt="2023-12-04T11:40:22.986" v="832" actId="208"/>
          <ac:spMkLst>
            <pc:docMk/>
            <pc:sldMk cId="247618012" sldId="506"/>
            <ac:spMk id="5" creationId="{57BEE4C0-B66D-4A9E-8D3F-D276053BC053}"/>
          </ac:spMkLst>
        </pc:spChg>
        <pc:spChg chg="add mod">
          <ac:chgData name="Tamlin Dobrich" userId="17cca8cab1cccf26" providerId="LiveId" clId="{F9239D7B-347D-42E5-97AD-CA0D08540F5C}" dt="2023-12-04T11:41:23.746" v="853" actId="20577"/>
          <ac:spMkLst>
            <pc:docMk/>
            <pc:sldMk cId="247618012" sldId="506"/>
            <ac:spMk id="11" creationId="{16D99AFE-8674-49C1-A840-177E3800914A}"/>
          </ac:spMkLst>
        </pc:spChg>
        <pc:graphicFrameChg chg="mod modGraphic">
          <ac:chgData name="Tamlin Dobrich" userId="17cca8cab1cccf26" providerId="LiveId" clId="{F9239D7B-347D-42E5-97AD-CA0D08540F5C}" dt="2023-12-04T11:52:26.746" v="1325" actId="20577"/>
          <ac:graphicFrameMkLst>
            <pc:docMk/>
            <pc:sldMk cId="247618012" sldId="506"/>
            <ac:graphicFrameMk id="3" creationId="{7D097998-DCE3-4735-8F7E-8924DE15EDA3}"/>
          </ac:graphicFrameMkLst>
        </pc:graphicFrameChg>
        <pc:picChg chg="del">
          <ac:chgData name="Tamlin Dobrich" userId="17cca8cab1cccf26" providerId="LiveId" clId="{F9239D7B-347D-42E5-97AD-CA0D08540F5C}" dt="2023-12-04T11:38:42.514" v="650" actId="478"/>
          <ac:picMkLst>
            <pc:docMk/>
            <pc:sldMk cId="247618012" sldId="506"/>
            <ac:picMk id="23" creationId="{20EAF8F4-8766-4CB1-8D61-5E66A3564A26}"/>
          </ac:picMkLst>
        </pc:picChg>
        <pc:picChg chg="del">
          <ac:chgData name="Tamlin Dobrich" userId="17cca8cab1cccf26" providerId="LiveId" clId="{F9239D7B-347D-42E5-97AD-CA0D08540F5C}" dt="2023-12-04T11:38:42.514" v="650" actId="478"/>
          <ac:picMkLst>
            <pc:docMk/>
            <pc:sldMk cId="247618012" sldId="506"/>
            <ac:picMk id="34" creationId="{8D3F357E-B29A-429A-A094-67C60F680B07}"/>
          </ac:picMkLst>
        </pc:picChg>
        <pc:picChg chg="del">
          <ac:chgData name="Tamlin Dobrich" userId="17cca8cab1cccf26" providerId="LiveId" clId="{F9239D7B-347D-42E5-97AD-CA0D08540F5C}" dt="2023-12-04T11:38:42.514" v="650" actId="478"/>
          <ac:picMkLst>
            <pc:docMk/>
            <pc:sldMk cId="247618012" sldId="506"/>
            <ac:picMk id="39" creationId="{0A3C3BB7-7A9B-44A9-9827-DBEB9C562798}"/>
          </ac:picMkLst>
        </pc:picChg>
        <pc:picChg chg="del">
          <ac:chgData name="Tamlin Dobrich" userId="17cca8cab1cccf26" providerId="LiveId" clId="{F9239D7B-347D-42E5-97AD-CA0D08540F5C}" dt="2023-12-04T11:38:42.514" v="650" actId="478"/>
          <ac:picMkLst>
            <pc:docMk/>
            <pc:sldMk cId="247618012" sldId="506"/>
            <ac:picMk id="40" creationId="{23491B60-A167-4665-B921-396796FC373B}"/>
          </ac:picMkLst>
        </pc:picChg>
        <pc:picChg chg="del">
          <ac:chgData name="Tamlin Dobrich" userId="17cca8cab1cccf26" providerId="LiveId" clId="{F9239D7B-347D-42E5-97AD-CA0D08540F5C}" dt="2023-12-04T11:38:42.514" v="650" actId="478"/>
          <ac:picMkLst>
            <pc:docMk/>
            <pc:sldMk cId="247618012" sldId="506"/>
            <ac:picMk id="2050" creationId="{CFF5DFFD-EE01-42C6-92D9-A5AE0F4FEE0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9A0C-2B7B-4E1A-AF5C-7D47559DE1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48664F3-D9C8-48C3-BB1D-3606F6C95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236AC77-8D3B-4DDB-9955-D8AAF81CEB14}"/>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5" name="Footer Placeholder 4">
            <a:extLst>
              <a:ext uri="{FF2B5EF4-FFF2-40B4-BE49-F238E27FC236}">
                <a16:creationId xmlns:a16="http://schemas.microsoft.com/office/drawing/2014/main" id="{FB226C21-FC77-40A5-BBF6-60B82C812F8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66DBE53-7032-4DF3-B772-862EE4FB8CA4}"/>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408263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BE92-C194-4DF2-84BD-4233935D946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F9787DA-DC90-415B-A1F0-95CB2F0E9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EA7088-9C45-4981-9D05-8A173DD67F00}"/>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5" name="Footer Placeholder 4">
            <a:extLst>
              <a:ext uri="{FF2B5EF4-FFF2-40B4-BE49-F238E27FC236}">
                <a16:creationId xmlns:a16="http://schemas.microsoft.com/office/drawing/2014/main" id="{313863E8-472E-4D1F-B525-062A59491B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C8727D5-8FBD-46BA-831E-A70F83F46C42}"/>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408605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4750D2-E85F-47BA-A98A-DA11698052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4E22AC0-590B-43CB-B826-183628232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D9B89F-30F2-4390-AE7E-5AC23742EB07}"/>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5" name="Footer Placeholder 4">
            <a:extLst>
              <a:ext uri="{FF2B5EF4-FFF2-40B4-BE49-F238E27FC236}">
                <a16:creationId xmlns:a16="http://schemas.microsoft.com/office/drawing/2014/main" id="{F15A042F-45E1-40B7-A483-8C1D1CB6F8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2F5C5B8-2F78-4307-BB2A-359C92373032}"/>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117910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EBC5-B1F6-4ED9-A7A3-474B7CBC370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1B89594-9EF6-4913-8893-D016D5B05F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5A3F971-6CC8-437E-9BC8-CC55E2ECB67B}"/>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5" name="Footer Placeholder 4">
            <a:extLst>
              <a:ext uri="{FF2B5EF4-FFF2-40B4-BE49-F238E27FC236}">
                <a16:creationId xmlns:a16="http://schemas.microsoft.com/office/drawing/2014/main" id="{409F91EA-5BBA-4C0B-B012-25F839CA8D3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FEFD08-5407-4AC0-ACFF-ACBCB461C0C9}"/>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46138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663F-3EEE-4A34-94EE-AE45E8FAF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088931C-59C9-4ACB-8846-8AC61FE9C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D4EC0F-D154-4680-8C1C-637A1C5455E8}"/>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5" name="Footer Placeholder 4">
            <a:extLst>
              <a:ext uri="{FF2B5EF4-FFF2-40B4-BE49-F238E27FC236}">
                <a16:creationId xmlns:a16="http://schemas.microsoft.com/office/drawing/2014/main" id="{93807A8A-F172-4283-829C-3B7338C526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99BC4F7-595D-4DA5-B014-76D4F02DCAB1}"/>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286794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3988-A027-4A3C-B828-8E009F54ED7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7CE59F-F899-43B1-8EC6-1EE99EA99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91426EA-D5E2-4A39-B34D-12A73B2B9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D9EB4E7-34AA-4DA9-BE36-2FAFEDCC47C2}"/>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6" name="Footer Placeholder 5">
            <a:extLst>
              <a:ext uri="{FF2B5EF4-FFF2-40B4-BE49-F238E27FC236}">
                <a16:creationId xmlns:a16="http://schemas.microsoft.com/office/drawing/2014/main" id="{A26665C9-3FFC-4305-A873-06D7D6C9B3D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83CDAE9-C21B-4196-ABEC-54454E86F071}"/>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77195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8230-E3AA-48D8-899E-F9391EF3DB1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13EAACC-4156-4A6B-ACDC-DD5D6C126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9F2549-D7FF-4ADC-84F6-5199A9860E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629785E-1A1E-44FC-BDB1-8C304CCFA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B54FB4-6047-4880-A651-C6DF208D54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443472B-8F32-4B39-B61D-28D605DE83F3}"/>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8" name="Footer Placeholder 7">
            <a:extLst>
              <a:ext uri="{FF2B5EF4-FFF2-40B4-BE49-F238E27FC236}">
                <a16:creationId xmlns:a16="http://schemas.microsoft.com/office/drawing/2014/main" id="{F4B534DD-82FA-487A-9AF7-93ACAB5DCC3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1C5217F-91A1-40E2-8BAA-3CABB3DB3158}"/>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30086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1165-B0F5-40F5-9DCD-8213A393D48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11E426B-5D76-4A4B-B544-DFD4B81D2683}"/>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4" name="Footer Placeholder 3">
            <a:extLst>
              <a:ext uri="{FF2B5EF4-FFF2-40B4-BE49-F238E27FC236}">
                <a16:creationId xmlns:a16="http://schemas.microsoft.com/office/drawing/2014/main" id="{9C226C5A-A601-48DA-B7D7-23AF64B181E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770A620-27D5-4B66-9A64-712565B42E82}"/>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21571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5AFCF-43DC-4405-BC30-1FBAD81636E0}"/>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3" name="Footer Placeholder 2">
            <a:extLst>
              <a:ext uri="{FF2B5EF4-FFF2-40B4-BE49-F238E27FC236}">
                <a16:creationId xmlns:a16="http://schemas.microsoft.com/office/drawing/2014/main" id="{9891D710-D1BB-45B8-8CB4-CC528733139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E07BE42-8749-4486-83D0-0018DCEE37F9}"/>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92993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A07F-05CC-472B-B47A-9C4B3C6DD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1AE7C3D-D6B7-4281-9F5B-DC4014067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A7EC4CF-86F7-423C-AB24-FA1AF9F98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ADBEFD-F864-499F-86F2-2625A9EFE8CB}"/>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6" name="Footer Placeholder 5">
            <a:extLst>
              <a:ext uri="{FF2B5EF4-FFF2-40B4-BE49-F238E27FC236}">
                <a16:creationId xmlns:a16="http://schemas.microsoft.com/office/drawing/2014/main" id="{83FC120C-5193-4588-A89F-DA48B7E200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D0FECC8-DE3E-4838-92E4-3003B681A5A0}"/>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252681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3C5C-D26A-49E5-8F2C-52982979B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D4CA654-45BF-4E16-87FC-EB09F3DD86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C8D2F54-98E8-4A5B-9188-E24576CEF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13640-F8C6-4CF2-90D9-50CFEAA9B26D}"/>
              </a:ext>
            </a:extLst>
          </p:cNvPr>
          <p:cNvSpPr>
            <a:spLocks noGrp="1"/>
          </p:cNvSpPr>
          <p:nvPr>
            <p:ph type="dt" sz="half" idx="10"/>
          </p:nvPr>
        </p:nvSpPr>
        <p:spPr/>
        <p:txBody>
          <a:bodyPr/>
          <a:lstStyle/>
          <a:p>
            <a:fld id="{17AC8E1B-6F31-4702-BB83-F9A8455175B9}" type="datetimeFigureOut">
              <a:rPr lang="en-AU" smtClean="0"/>
              <a:t>4/12/2023</a:t>
            </a:fld>
            <a:endParaRPr lang="en-AU"/>
          </a:p>
        </p:txBody>
      </p:sp>
      <p:sp>
        <p:nvSpPr>
          <p:cNvPr id="6" name="Footer Placeholder 5">
            <a:extLst>
              <a:ext uri="{FF2B5EF4-FFF2-40B4-BE49-F238E27FC236}">
                <a16:creationId xmlns:a16="http://schemas.microsoft.com/office/drawing/2014/main" id="{D5F57B03-B5A2-4154-88B4-6019698695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8C0DDDF-DA4B-41C2-9F43-C315BB02226B}"/>
              </a:ext>
            </a:extLst>
          </p:cNvPr>
          <p:cNvSpPr>
            <a:spLocks noGrp="1"/>
          </p:cNvSpPr>
          <p:nvPr>
            <p:ph type="sldNum" sz="quarter" idx="12"/>
          </p:nvPr>
        </p:nvSpPr>
        <p:spPr/>
        <p:txBody>
          <a:bodyPr/>
          <a:lstStyle/>
          <a:p>
            <a:fld id="{9AC1E21E-AE59-4118-B7F7-40C8A52D3DBB}" type="slidenum">
              <a:rPr lang="en-AU" smtClean="0"/>
              <a:t>‹#›</a:t>
            </a:fld>
            <a:endParaRPr lang="en-AU"/>
          </a:p>
        </p:txBody>
      </p:sp>
    </p:spTree>
    <p:extLst>
      <p:ext uri="{BB962C8B-B14F-4D97-AF65-F5344CB8AC3E}">
        <p14:creationId xmlns:p14="http://schemas.microsoft.com/office/powerpoint/2010/main" val="264651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05E2A-E17A-458A-82A9-6A4FE5FDC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1BF0D40-0982-47FE-AD6E-A9CB66678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119223-78F3-4A8E-9C10-162029E40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C8E1B-6F31-4702-BB83-F9A8455175B9}" type="datetimeFigureOut">
              <a:rPr lang="en-AU" smtClean="0"/>
              <a:t>4/12/2023</a:t>
            </a:fld>
            <a:endParaRPr lang="en-AU"/>
          </a:p>
        </p:txBody>
      </p:sp>
      <p:sp>
        <p:nvSpPr>
          <p:cNvPr id="5" name="Footer Placeholder 4">
            <a:extLst>
              <a:ext uri="{FF2B5EF4-FFF2-40B4-BE49-F238E27FC236}">
                <a16:creationId xmlns:a16="http://schemas.microsoft.com/office/drawing/2014/main" id="{896E324B-DEE3-42DB-AC18-B4D6E259F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0C698B6-3586-4ABB-A96E-E17A5E4A94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1E21E-AE59-4118-B7F7-40C8A52D3DBB}" type="slidenum">
              <a:rPr lang="en-AU" smtClean="0"/>
              <a:t>‹#›</a:t>
            </a:fld>
            <a:endParaRPr lang="en-AU"/>
          </a:p>
        </p:txBody>
      </p:sp>
    </p:spTree>
    <p:extLst>
      <p:ext uri="{BB962C8B-B14F-4D97-AF65-F5344CB8AC3E}">
        <p14:creationId xmlns:p14="http://schemas.microsoft.com/office/powerpoint/2010/main" val="1101050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A6EE-409E-42A1-9D2E-7E4429AA7D98}"/>
              </a:ext>
            </a:extLst>
          </p:cNvPr>
          <p:cNvSpPr>
            <a:spLocks noGrp="1"/>
          </p:cNvSpPr>
          <p:nvPr>
            <p:ph type="ctrTitle"/>
          </p:nvPr>
        </p:nvSpPr>
        <p:spPr/>
        <p:txBody>
          <a:bodyPr/>
          <a:lstStyle/>
          <a:p>
            <a:r>
              <a:rPr lang="en-AU" b="1" dirty="0">
                <a:latin typeface="+mn-lt"/>
              </a:rPr>
              <a:t>Concept Attainment</a:t>
            </a:r>
          </a:p>
        </p:txBody>
      </p:sp>
      <p:sp>
        <p:nvSpPr>
          <p:cNvPr id="3" name="Subtitle 2">
            <a:extLst>
              <a:ext uri="{FF2B5EF4-FFF2-40B4-BE49-F238E27FC236}">
                <a16:creationId xmlns:a16="http://schemas.microsoft.com/office/drawing/2014/main" id="{8ECA9473-5DD2-4D4F-AEA5-52650793D86D}"/>
              </a:ext>
            </a:extLst>
          </p:cNvPr>
          <p:cNvSpPr>
            <a:spLocks noGrp="1"/>
          </p:cNvSpPr>
          <p:nvPr>
            <p:ph type="subTitle" idx="1"/>
          </p:nvPr>
        </p:nvSpPr>
        <p:spPr/>
        <p:txBody>
          <a:bodyPr/>
          <a:lstStyle/>
          <a:p>
            <a:r>
              <a:rPr lang="en-AU" dirty="0"/>
              <a:t>Body Systems</a:t>
            </a:r>
          </a:p>
        </p:txBody>
      </p:sp>
    </p:spTree>
    <p:extLst>
      <p:ext uri="{BB962C8B-B14F-4D97-AF65-F5344CB8AC3E}">
        <p14:creationId xmlns:p14="http://schemas.microsoft.com/office/powerpoint/2010/main" val="239475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D097998-DCE3-4735-8F7E-8924DE15EDA3}"/>
              </a:ext>
            </a:extLst>
          </p:cNvPr>
          <p:cNvGraphicFramePr>
            <a:graphicFrameLocks noGrp="1"/>
          </p:cNvGraphicFramePr>
          <p:nvPr>
            <p:extLst>
              <p:ext uri="{D42A27DB-BD31-4B8C-83A1-F6EECF244321}">
                <p14:modId xmlns:p14="http://schemas.microsoft.com/office/powerpoint/2010/main" val="1958701352"/>
              </p:ext>
            </p:extLst>
          </p:nvPr>
        </p:nvGraphicFramePr>
        <p:xfrm>
          <a:off x="338831" y="1254568"/>
          <a:ext cx="11514338" cy="5400040"/>
        </p:xfrm>
        <a:graphic>
          <a:graphicData uri="http://schemas.openxmlformats.org/drawingml/2006/table">
            <a:tbl>
              <a:tblPr firstRow="1" bandRow="1">
                <a:tableStyleId>{5940675A-B579-460E-94D1-54222C63F5DA}</a:tableStyleId>
              </a:tblPr>
              <a:tblGrid>
                <a:gridCol w="5757169">
                  <a:extLst>
                    <a:ext uri="{9D8B030D-6E8A-4147-A177-3AD203B41FA5}">
                      <a16:colId xmlns:a16="http://schemas.microsoft.com/office/drawing/2014/main" val="3278534284"/>
                    </a:ext>
                  </a:extLst>
                </a:gridCol>
                <a:gridCol w="5757169">
                  <a:extLst>
                    <a:ext uri="{9D8B030D-6E8A-4147-A177-3AD203B41FA5}">
                      <a16:colId xmlns:a16="http://schemas.microsoft.com/office/drawing/2014/main" val="2954705369"/>
                    </a:ext>
                  </a:extLst>
                </a:gridCol>
              </a:tblGrid>
              <a:tr h="370840">
                <a:tc>
                  <a:txBody>
                    <a:bodyPr/>
                    <a:lstStyle/>
                    <a:p>
                      <a:pPr algn="ctr"/>
                      <a:r>
                        <a:rPr lang="en-AU" b="1" dirty="0"/>
                        <a:t>GROUP 1</a:t>
                      </a:r>
                    </a:p>
                  </a:txBody>
                  <a:tcPr>
                    <a:solidFill>
                      <a:schemeClr val="bg1">
                        <a:lumMod val="85000"/>
                      </a:schemeClr>
                    </a:solidFill>
                  </a:tcPr>
                </a:tc>
                <a:tc>
                  <a:txBody>
                    <a:bodyPr/>
                    <a:lstStyle/>
                    <a:p>
                      <a:pPr algn="ctr"/>
                      <a:r>
                        <a:rPr lang="en-AU" b="1" dirty="0"/>
                        <a:t>GROUP 2</a:t>
                      </a:r>
                    </a:p>
                  </a:txBody>
                  <a:tcPr>
                    <a:solidFill>
                      <a:schemeClr val="bg1">
                        <a:lumMod val="85000"/>
                      </a:schemeClr>
                    </a:solidFill>
                  </a:tcPr>
                </a:tc>
                <a:extLst>
                  <a:ext uri="{0D108BD9-81ED-4DB2-BD59-A6C34878D82A}">
                    <a16:rowId xmlns:a16="http://schemas.microsoft.com/office/drawing/2014/main" val="1008448127"/>
                  </a:ext>
                </a:extLst>
              </a:tr>
              <a:tr h="370840">
                <a:tc>
                  <a:txBody>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txBody>
                  <a:tcPr/>
                </a:tc>
                <a:tc>
                  <a:txBody>
                    <a:bodyPr/>
                    <a:lstStyle/>
                    <a:p>
                      <a:endParaRPr lang="en-AU" dirty="0"/>
                    </a:p>
                  </a:txBody>
                  <a:tcPr/>
                </a:tc>
                <a:extLst>
                  <a:ext uri="{0D108BD9-81ED-4DB2-BD59-A6C34878D82A}">
                    <a16:rowId xmlns:a16="http://schemas.microsoft.com/office/drawing/2014/main" val="3708548288"/>
                  </a:ext>
                </a:extLst>
              </a:tr>
            </a:tbl>
          </a:graphicData>
        </a:graphic>
      </p:graphicFrame>
      <p:pic>
        <p:nvPicPr>
          <p:cNvPr id="31" name="Picture 30">
            <a:extLst>
              <a:ext uri="{FF2B5EF4-FFF2-40B4-BE49-F238E27FC236}">
                <a16:creationId xmlns:a16="http://schemas.microsoft.com/office/drawing/2014/main" id="{E01F5268-8A4E-4F0D-8F8B-7FD44E7C4922}"/>
              </a:ext>
            </a:extLst>
          </p:cNvPr>
          <p:cNvPicPr>
            <a:picLocks noChangeAspect="1"/>
          </p:cNvPicPr>
          <p:nvPr/>
        </p:nvPicPr>
        <p:blipFill>
          <a:blip r:embed="rId2"/>
          <a:stretch>
            <a:fillRect/>
          </a:stretch>
        </p:blipFill>
        <p:spPr>
          <a:xfrm>
            <a:off x="2948650" y="4750561"/>
            <a:ext cx="2770604" cy="1844431"/>
          </a:xfrm>
          <a:prstGeom prst="rect">
            <a:avLst/>
          </a:prstGeom>
        </p:spPr>
      </p:pic>
      <p:sp>
        <p:nvSpPr>
          <p:cNvPr id="2" name="TextBox 1">
            <a:extLst>
              <a:ext uri="{FF2B5EF4-FFF2-40B4-BE49-F238E27FC236}">
                <a16:creationId xmlns:a16="http://schemas.microsoft.com/office/drawing/2014/main" id="{16D23174-AF57-46BF-927A-96CA2A2FAF52}"/>
              </a:ext>
            </a:extLst>
          </p:cNvPr>
          <p:cNvSpPr txBox="1"/>
          <p:nvPr/>
        </p:nvSpPr>
        <p:spPr>
          <a:xfrm>
            <a:off x="221942" y="175788"/>
            <a:ext cx="11514338" cy="646331"/>
          </a:xfrm>
          <a:prstGeom prst="rect">
            <a:avLst/>
          </a:prstGeom>
          <a:noFill/>
        </p:spPr>
        <p:txBody>
          <a:bodyPr wrap="square" rtlCol="0">
            <a:spAutoFit/>
          </a:bodyPr>
          <a:lstStyle/>
          <a:p>
            <a:r>
              <a:rPr lang="en-AU" b="1" dirty="0"/>
              <a:t>INSTRUCTIONS:</a:t>
            </a:r>
            <a:r>
              <a:rPr lang="en-AU" dirty="0"/>
              <a:t> All the images in GROUP 1 represent a certain thing. All the images in GROUP 2 represent a different thing.  Observe the images in each group and try to identify mystery thing each group represents. </a:t>
            </a:r>
          </a:p>
        </p:txBody>
      </p:sp>
      <p:pic>
        <p:nvPicPr>
          <p:cNvPr id="5" name="Picture 4">
            <a:extLst>
              <a:ext uri="{FF2B5EF4-FFF2-40B4-BE49-F238E27FC236}">
                <a16:creationId xmlns:a16="http://schemas.microsoft.com/office/drawing/2014/main" id="{C712D098-34D9-4D68-BD0D-F9D00ECF0D26}"/>
              </a:ext>
            </a:extLst>
          </p:cNvPr>
          <p:cNvPicPr>
            <a:picLocks noChangeAspect="1"/>
          </p:cNvPicPr>
          <p:nvPr/>
        </p:nvPicPr>
        <p:blipFill>
          <a:blip r:embed="rId3"/>
          <a:stretch>
            <a:fillRect/>
          </a:stretch>
        </p:blipFill>
        <p:spPr>
          <a:xfrm>
            <a:off x="598756" y="1835347"/>
            <a:ext cx="1104762" cy="1180952"/>
          </a:xfrm>
          <a:prstGeom prst="rect">
            <a:avLst/>
          </a:prstGeom>
        </p:spPr>
      </p:pic>
      <p:pic>
        <p:nvPicPr>
          <p:cNvPr id="7" name="Picture 6">
            <a:extLst>
              <a:ext uri="{FF2B5EF4-FFF2-40B4-BE49-F238E27FC236}">
                <a16:creationId xmlns:a16="http://schemas.microsoft.com/office/drawing/2014/main" id="{0A1BE304-2CFC-4E87-8C92-2497491584CA}"/>
              </a:ext>
            </a:extLst>
          </p:cNvPr>
          <p:cNvPicPr>
            <a:picLocks noChangeAspect="1"/>
          </p:cNvPicPr>
          <p:nvPr/>
        </p:nvPicPr>
        <p:blipFill>
          <a:blip r:embed="rId4"/>
          <a:stretch>
            <a:fillRect/>
          </a:stretch>
        </p:blipFill>
        <p:spPr>
          <a:xfrm rot="2553778">
            <a:off x="9872389" y="4361188"/>
            <a:ext cx="1409524" cy="1323810"/>
          </a:xfrm>
          <a:prstGeom prst="rect">
            <a:avLst/>
          </a:prstGeom>
        </p:spPr>
      </p:pic>
      <p:sp>
        <p:nvSpPr>
          <p:cNvPr id="8" name="TextBox 7">
            <a:extLst>
              <a:ext uri="{FF2B5EF4-FFF2-40B4-BE49-F238E27FC236}">
                <a16:creationId xmlns:a16="http://schemas.microsoft.com/office/drawing/2014/main" id="{124EBCF4-30B7-452B-A4C7-36C563ED214A}"/>
              </a:ext>
            </a:extLst>
          </p:cNvPr>
          <p:cNvSpPr txBox="1"/>
          <p:nvPr/>
        </p:nvSpPr>
        <p:spPr>
          <a:xfrm>
            <a:off x="2245056" y="2102657"/>
            <a:ext cx="1104762"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dirty="0"/>
              <a:t>High </a:t>
            </a:r>
            <a:br>
              <a:rPr lang="en-AU" dirty="0"/>
            </a:br>
            <a:r>
              <a:rPr lang="en-AU" dirty="0"/>
              <a:t>pressure </a:t>
            </a:r>
          </a:p>
        </p:txBody>
      </p:sp>
      <p:sp>
        <p:nvSpPr>
          <p:cNvPr id="9" name="TextBox 8">
            <a:extLst>
              <a:ext uri="{FF2B5EF4-FFF2-40B4-BE49-F238E27FC236}">
                <a16:creationId xmlns:a16="http://schemas.microsoft.com/office/drawing/2014/main" id="{F55D948B-B75E-4E14-A8AD-822429EB2A4A}"/>
              </a:ext>
            </a:extLst>
          </p:cNvPr>
          <p:cNvSpPr txBox="1"/>
          <p:nvPr/>
        </p:nvSpPr>
        <p:spPr>
          <a:xfrm>
            <a:off x="9096549" y="3077900"/>
            <a:ext cx="1663899" cy="36933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dirty="0"/>
              <a:t>Low pressure </a:t>
            </a:r>
          </a:p>
        </p:txBody>
      </p:sp>
      <p:sp>
        <p:nvSpPr>
          <p:cNvPr id="10" name="TextBox 9">
            <a:extLst>
              <a:ext uri="{FF2B5EF4-FFF2-40B4-BE49-F238E27FC236}">
                <a16:creationId xmlns:a16="http://schemas.microsoft.com/office/drawing/2014/main" id="{B35C13A0-54CC-4334-9711-27C3AD25EEE1}"/>
              </a:ext>
            </a:extLst>
          </p:cNvPr>
          <p:cNvSpPr txBox="1"/>
          <p:nvPr/>
        </p:nvSpPr>
        <p:spPr>
          <a:xfrm>
            <a:off x="4189266" y="4022436"/>
            <a:ext cx="1350400"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dirty="0"/>
              <a:t>Thick, elastic walls</a:t>
            </a:r>
          </a:p>
        </p:txBody>
      </p:sp>
      <p:sp>
        <p:nvSpPr>
          <p:cNvPr id="11" name="TextBox 10">
            <a:extLst>
              <a:ext uri="{FF2B5EF4-FFF2-40B4-BE49-F238E27FC236}">
                <a16:creationId xmlns:a16="http://schemas.microsoft.com/office/drawing/2014/main" id="{AA3A7B88-57A9-437C-8A2F-F6C251CDFA12}"/>
              </a:ext>
            </a:extLst>
          </p:cNvPr>
          <p:cNvSpPr txBox="1"/>
          <p:nvPr/>
        </p:nvSpPr>
        <p:spPr>
          <a:xfrm>
            <a:off x="9971525" y="5751207"/>
            <a:ext cx="1606373"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dirty="0"/>
              <a:t>Thin, inelastic walls</a:t>
            </a:r>
          </a:p>
        </p:txBody>
      </p:sp>
      <p:sp>
        <p:nvSpPr>
          <p:cNvPr id="12" name="TextBox 11">
            <a:extLst>
              <a:ext uri="{FF2B5EF4-FFF2-40B4-BE49-F238E27FC236}">
                <a16:creationId xmlns:a16="http://schemas.microsoft.com/office/drawing/2014/main" id="{E8A6A847-44CD-4499-A22F-2D9684F1072E}"/>
              </a:ext>
            </a:extLst>
          </p:cNvPr>
          <p:cNvSpPr txBox="1"/>
          <p:nvPr/>
        </p:nvSpPr>
        <p:spPr>
          <a:xfrm>
            <a:off x="741370" y="3308257"/>
            <a:ext cx="1286778"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dirty="0"/>
              <a:t>Away from heart</a:t>
            </a:r>
          </a:p>
        </p:txBody>
      </p:sp>
      <p:sp>
        <p:nvSpPr>
          <p:cNvPr id="13" name="TextBox 12">
            <a:extLst>
              <a:ext uri="{FF2B5EF4-FFF2-40B4-BE49-F238E27FC236}">
                <a16:creationId xmlns:a16="http://schemas.microsoft.com/office/drawing/2014/main" id="{59855DFA-EFA9-4847-BEC1-C872ADF1DE26}"/>
              </a:ext>
            </a:extLst>
          </p:cNvPr>
          <p:cNvSpPr txBox="1"/>
          <p:nvPr/>
        </p:nvSpPr>
        <p:spPr>
          <a:xfrm>
            <a:off x="6674921" y="3745464"/>
            <a:ext cx="973574" cy="64633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dirty="0"/>
              <a:t>Towards heart</a:t>
            </a:r>
          </a:p>
        </p:txBody>
      </p:sp>
      <p:pic>
        <p:nvPicPr>
          <p:cNvPr id="15" name="Picture 14">
            <a:extLst>
              <a:ext uri="{FF2B5EF4-FFF2-40B4-BE49-F238E27FC236}">
                <a16:creationId xmlns:a16="http://schemas.microsoft.com/office/drawing/2014/main" id="{B0B60A35-57C8-4057-8874-738BF8A9E7AC}"/>
              </a:ext>
            </a:extLst>
          </p:cNvPr>
          <p:cNvPicPr>
            <a:picLocks noChangeAspect="1"/>
          </p:cNvPicPr>
          <p:nvPr/>
        </p:nvPicPr>
        <p:blipFill rotWithShape="1">
          <a:blip r:embed="rId5"/>
          <a:srcRect t="38223" r="48705"/>
          <a:stretch/>
        </p:blipFill>
        <p:spPr>
          <a:xfrm>
            <a:off x="3849445" y="1924384"/>
            <a:ext cx="1825818" cy="1649208"/>
          </a:xfrm>
          <a:prstGeom prst="rect">
            <a:avLst/>
          </a:prstGeom>
        </p:spPr>
      </p:pic>
      <p:pic>
        <p:nvPicPr>
          <p:cNvPr id="16" name="Picture 15">
            <a:extLst>
              <a:ext uri="{FF2B5EF4-FFF2-40B4-BE49-F238E27FC236}">
                <a16:creationId xmlns:a16="http://schemas.microsoft.com/office/drawing/2014/main" id="{5ABA6FA6-FF1B-4443-A1B5-D33497C989E0}"/>
              </a:ext>
            </a:extLst>
          </p:cNvPr>
          <p:cNvPicPr>
            <a:picLocks noChangeAspect="1"/>
          </p:cNvPicPr>
          <p:nvPr/>
        </p:nvPicPr>
        <p:blipFill rotWithShape="1">
          <a:blip r:embed="rId5"/>
          <a:srcRect l="41153" t="5604" r="7552" b="32619"/>
          <a:stretch/>
        </p:blipFill>
        <p:spPr>
          <a:xfrm>
            <a:off x="6343110" y="4821015"/>
            <a:ext cx="1825818" cy="1649208"/>
          </a:xfrm>
          <a:prstGeom prst="rect">
            <a:avLst/>
          </a:prstGeom>
        </p:spPr>
      </p:pic>
      <p:sp>
        <p:nvSpPr>
          <p:cNvPr id="19" name="Rectangle 18">
            <a:extLst>
              <a:ext uri="{FF2B5EF4-FFF2-40B4-BE49-F238E27FC236}">
                <a16:creationId xmlns:a16="http://schemas.microsoft.com/office/drawing/2014/main" id="{53126915-06DF-4FE3-939E-82FFBC90A56E}"/>
              </a:ext>
            </a:extLst>
          </p:cNvPr>
          <p:cNvSpPr/>
          <p:nvPr/>
        </p:nvSpPr>
        <p:spPr>
          <a:xfrm>
            <a:off x="648054" y="4436894"/>
            <a:ext cx="1454985" cy="8167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Usually </a:t>
            </a:r>
            <a:br>
              <a:rPr lang="en-AU" dirty="0"/>
            </a:br>
            <a:r>
              <a:rPr lang="en-AU" dirty="0"/>
              <a:t>bright red</a:t>
            </a:r>
          </a:p>
        </p:txBody>
      </p:sp>
      <p:sp>
        <p:nvSpPr>
          <p:cNvPr id="20" name="Rectangle 19">
            <a:extLst>
              <a:ext uri="{FF2B5EF4-FFF2-40B4-BE49-F238E27FC236}">
                <a16:creationId xmlns:a16="http://schemas.microsoft.com/office/drawing/2014/main" id="{925CE31D-94B2-401A-A745-8CC7E9BE33A0}"/>
              </a:ext>
            </a:extLst>
          </p:cNvPr>
          <p:cNvSpPr/>
          <p:nvPr/>
        </p:nvSpPr>
        <p:spPr>
          <a:xfrm>
            <a:off x="9767426" y="1889786"/>
            <a:ext cx="1825818" cy="816747"/>
          </a:xfrm>
          <a:prstGeom prst="rect">
            <a:avLst/>
          </a:prstGeom>
          <a:solidFill>
            <a:srgbClr val="C00000"/>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Usually </a:t>
            </a:r>
            <a:br>
              <a:rPr lang="en-AU" dirty="0"/>
            </a:br>
            <a:r>
              <a:rPr lang="en-AU" dirty="0"/>
              <a:t>dark red or blue</a:t>
            </a:r>
          </a:p>
        </p:txBody>
      </p:sp>
      <p:sp>
        <p:nvSpPr>
          <p:cNvPr id="21" name="TextBox 20">
            <a:extLst>
              <a:ext uri="{FF2B5EF4-FFF2-40B4-BE49-F238E27FC236}">
                <a16:creationId xmlns:a16="http://schemas.microsoft.com/office/drawing/2014/main" id="{B10AB76B-8A99-46F3-84FA-A125C35C4455}"/>
              </a:ext>
            </a:extLst>
          </p:cNvPr>
          <p:cNvSpPr txBox="1"/>
          <p:nvPr/>
        </p:nvSpPr>
        <p:spPr>
          <a:xfrm>
            <a:off x="782585" y="5823611"/>
            <a:ext cx="1286778" cy="36933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dirty="0"/>
              <a:t>Aorta</a:t>
            </a:r>
          </a:p>
        </p:txBody>
      </p:sp>
      <p:sp>
        <p:nvSpPr>
          <p:cNvPr id="22" name="TextBox 21">
            <a:extLst>
              <a:ext uri="{FF2B5EF4-FFF2-40B4-BE49-F238E27FC236}">
                <a16:creationId xmlns:a16="http://schemas.microsoft.com/office/drawing/2014/main" id="{333DAF56-A8CC-47BB-A26A-8C73C8E3BDCA}"/>
              </a:ext>
            </a:extLst>
          </p:cNvPr>
          <p:cNvSpPr txBox="1"/>
          <p:nvPr/>
        </p:nvSpPr>
        <p:spPr>
          <a:xfrm>
            <a:off x="10345340" y="3774460"/>
            <a:ext cx="1286778" cy="36933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dirty="0"/>
              <a:t>Vena cava</a:t>
            </a:r>
          </a:p>
        </p:txBody>
      </p:sp>
      <p:pic>
        <p:nvPicPr>
          <p:cNvPr id="1026" name="Picture 2" descr="Left common carotid artery - e-Anatomy - IMAIOS">
            <a:extLst>
              <a:ext uri="{FF2B5EF4-FFF2-40B4-BE49-F238E27FC236}">
                <a16:creationId xmlns:a16="http://schemas.microsoft.com/office/drawing/2014/main" id="{5ED89652-2B21-4FEA-9B30-0DB63495F7B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544" r="25319"/>
          <a:stretch/>
        </p:blipFill>
        <p:spPr bwMode="auto">
          <a:xfrm>
            <a:off x="2511542" y="3100691"/>
            <a:ext cx="1350400" cy="209345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28C2368-0F10-473B-97CD-A152B3123505}"/>
              </a:ext>
            </a:extLst>
          </p:cNvPr>
          <p:cNvPicPr>
            <a:picLocks noChangeAspect="1"/>
          </p:cNvPicPr>
          <p:nvPr/>
        </p:nvPicPr>
        <p:blipFill rotWithShape="1">
          <a:blip r:embed="rId7"/>
          <a:srcRect l="41203" t="1840" r="35142" b="13131"/>
          <a:stretch/>
        </p:blipFill>
        <p:spPr>
          <a:xfrm>
            <a:off x="8463281" y="3741044"/>
            <a:ext cx="1036448" cy="2656494"/>
          </a:xfrm>
          <a:prstGeom prst="rect">
            <a:avLst/>
          </a:prstGeom>
        </p:spPr>
      </p:pic>
      <p:pic>
        <p:nvPicPr>
          <p:cNvPr id="29" name="Picture 28">
            <a:extLst>
              <a:ext uri="{FF2B5EF4-FFF2-40B4-BE49-F238E27FC236}">
                <a16:creationId xmlns:a16="http://schemas.microsoft.com/office/drawing/2014/main" id="{3443D120-442C-405E-8AA9-F13D4434532C}"/>
              </a:ext>
            </a:extLst>
          </p:cNvPr>
          <p:cNvPicPr>
            <a:picLocks noChangeAspect="1"/>
          </p:cNvPicPr>
          <p:nvPr/>
        </p:nvPicPr>
        <p:blipFill>
          <a:blip r:embed="rId8"/>
          <a:stretch>
            <a:fillRect/>
          </a:stretch>
        </p:blipFill>
        <p:spPr>
          <a:xfrm>
            <a:off x="6343110" y="1835347"/>
            <a:ext cx="2260458" cy="1506972"/>
          </a:xfrm>
          <a:prstGeom prst="rect">
            <a:avLst/>
          </a:prstGeom>
        </p:spPr>
      </p:pic>
    </p:spTree>
    <p:extLst>
      <p:ext uri="{BB962C8B-B14F-4D97-AF65-F5344CB8AC3E}">
        <p14:creationId xmlns:p14="http://schemas.microsoft.com/office/powerpoint/2010/main" val="18422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23174-AF57-46BF-927A-96CA2A2FAF52}"/>
              </a:ext>
            </a:extLst>
          </p:cNvPr>
          <p:cNvSpPr txBox="1"/>
          <p:nvPr/>
        </p:nvSpPr>
        <p:spPr>
          <a:xfrm>
            <a:off x="186431" y="175788"/>
            <a:ext cx="11514338" cy="369332"/>
          </a:xfrm>
          <a:prstGeom prst="rect">
            <a:avLst/>
          </a:prstGeom>
          <a:noFill/>
        </p:spPr>
        <p:txBody>
          <a:bodyPr wrap="square" rtlCol="0">
            <a:spAutoFit/>
          </a:bodyPr>
          <a:lstStyle/>
          <a:p>
            <a:r>
              <a:rPr lang="en-AU" b="1" dirty="0"/>
              <a:t>TEST YOUR THEORY:</a:t>
            </a:r>
            <a:r>
              <a:rPr lang="en-AU" dirty="0"/>
              <a:t> Sort these items into the GROUP 1 and GROUP 2 columns. </a:t>
            </a:r>
          </a:p>
        </p:txBody>
      </p:sp>
      <p:graphicFrame>
        <p:nvGraphicFramePr>
          <p:cNvPr id="3" name="Table 3">
            <a:extLst>
              <a:ext uri="{FF2B5EF4-FFF2-40B4-BE49-F238E27FC236}">
                <a16:creationId xmlns:a16="http://schemas.microsoft.com/office/drawing/2014/main" id="{7D097998-DCE3-4735-8F7E-8924DE15EDA3}"/>
              </a:ext>
            </a:extLst>
          </p:cNvPr>
          <p:cNvGraphicFramePr>
            <a:graphicFrameLocks noGrp="1"/>
          </p:cNvGraphicFramePr>
          <p:nvPr>
            <p:extLst>
              <p:ext uri="{D42A27DB-BD31-4B8C-83A1-F6EECF244321}">
                <p14:modId xmlns:p14="http://schemas.microsoft.com/office/powerpoint/2010/main" val="3882595307"/>
              </p:ext>
            </p:extLst>
          </p:nvPr>
        </p:nvGraphicFramePr>
        <p:xfrm>
          <a:off x="338831" y="2592280"/>
          <a:ext cx="11514338" cy="3983399"/>
        </p:xfrm>
        <a:graphic>
          <a:graphicData uri="http://schemas.openxmlformats.org/drawingml/2006/table">
            <a:tbl>
              <a:tblPr firstRow="1" bandRow="1">
                <a:tableStyleId>{5940675A-B579-460E-94D1-54222C63F5DA}</a:tableStyleId>
              </a:tblPr>
              <a:tblGrid>
                <a:gridCol w="5757169">
                  <a:extLst>
                    <a:ext uri="{9D8B030D-6E8A-4147-A177-3AD203B41FA5}">
                      <a16:colId xmlns:a16="http://schemas.microsoft.com/office/drawing/2014/main" val="3278534284"/>
                    </a:ext>
                  </a:extLst>
                </a:gridCol>
                <a:gridCol w="5757169">
                  <a:extLst>
                    <a:ext uri="{9D8B030D-6E8A-4147-A177-3AD203B41FA5}">
                      <a16:colId xmlns:a16="http://schemas.microsoft.com/office/drawing/2014/main" val="2954705369"/>
                    </a:ext>
                  </a:extLst>
                </a:gridCol>
              </a:tblGrid>
              <a:tr h="441839">
                <a:tc>
                  <a:txBody>
                    <a:bodyPr/>
                    <a:lstStyle/>
                    <a:p>
                      <a:pPr algn="ctr"/>
                      <a:r>
                        <a:rPr lang="en-AU" b="1" dirty="0"/>
                        <a:t>GROUP 1</a:t>
                      </a:r>
                    </a:p>
                  </a:txBody>
                  <a:tcPr anchor="ctr">
                    <a:solidFill>
                      <a:schemeClr val="bg1">
                        <a:lumMod val="85000"/>
                      </a:schemeClr>
                    </a:solidFill>
                  </a:tcPr>
                </a:tc>
                <a:tc>
                  <a:txBody>
                    <a:bodyPr/>
                    <a:lstStyle/>
                    <a:p>
                      <a:pPr algn="ctr"/>
                      <a:r>
                        <a:rPr lang="en-AU" b="1" dirty="0"/>
                        <a:t>GROUP 2</a:t>
                      </a:r>
                    </a:p>
                  </a:txBody>
                  <a:tcPr anchor="ctr">
                    <a:solidFill>
                      <a:schemeClr val="bg1">
                        <a:lumMod val="85000"/>
                      </a:schemeClr>
                    </a:solidFill>
                  </a:tcPr>
                </a:tc>
                <a:extLst>
                  <a:ext uri="{0D108BD9-81ED-4DB2-BD59-A6C34878D82A}">
                    <a16:rowId xmlns:a16="http://schemas.microsoft.com/office/drawing/2014/main" val="1008448127"/>
                  </a:ext>
                </a:extLst>
              </a:tr>
              <a:tr h="3541560">
                <a:tc>
                  <a:txBody>
                    <a:bodyPr/>
                    <a:lstStyle/>
                    <a:p>
                      <a:endParaRPr lang="en-AU" dirty="0"/>
                    </a:p>
                    <a:p>
                      <a:endParaRPr lang="en-AU" dirty="0"/>
                    </a:p>
                    <a:p>
                      <a:endParaRPr lang="en-AU" dirty="0"/>
                    </a:p>
                    <a:p>
                      <a:endParaRPr lang="en-AU" dirty="0"/>
                    </a:p>
                  </a:txBody>
                  <a:tcPr/>
                </a:tc>
                <a:tc>
                  <a:txBody>
                    <a:bodyPr/>
                    <a:lstStyle/>
                    <a:p>
                      <a:endParaRPr lang="en-AU" dirty="0"/>
                    </a:p>
                  </a:txBody>
                  <a:tcPr/>
                </a:tc>
                <a:extLst>
                  <a:ext uri="{0D108BD9-81ED-4DB2-BD59-A6C34878D82A}">
                    <a16:rowId xmlns:a16="http://schemas.microsoft.com/office/drawing/2014/main" val="3708548288"/>
                  </a:ext>
                </a:extLst>
              </a:tr>
            </a:tbl>
          </a:graphicData>
        </a:graphic>
      </p:graphicFrame>
      <p:pic>
        <p:nvPicPr>
          <p:cNvPr id="23" name="Picture 22">
            <a:extLst>
              <a:ext uri="{FF2B5EF4-FFF2-40B4-BE49-F238E27FC236}">
                <a16:creationId xmlns:a16="http://schemas.microsoft.com/office/drawing/2014/main" id="{20EAF8F4-8766-4CB1-8D61-5E66A3564A26}"/>
              </a:ext>
            </a:extLst>
          </p:cNvPr>
          <p:cNvPicPr>
            <a:picLocks noChangeAspect="1"/>
          </p:cNvPicPr>
          <p:nvPr/>
        </p:nvPicPr>
        <p:blipFill>
          <a:blip r:embed="rId2"/>
          <a:stretch>
            <a:fillRect/>
          </a:stretch>
        </p:blipFill>
        <p:spPr>
          <a:xfrm>
            <a:off x="268349" y="589000"/>
            <a:ext cx="2183390" cy="1694089"/>
          </a:xfrm>
          <a:prstGeom prst="rect">
            <a:avLst/>
          </a:prstGeom>
        </p:spPr>
      </p:pic>
      <p:pic>
        <p:nvPicPr>
          <p:cNvPr id="34" name="Picture 33">
            <a:extLst>
              <a:ext uri="{FF2B5EF4-FFF2-40B4-BE49-F238E27FC236}">
                <a16:creationId xmlns:a16="http://schemas.microsoft.com/office/drawing/2014/main" id="{8D3F357E-B29A-429A-A094-67C60F680B07}"/>
              </a:ext>
            </a:extLst>
          </p:cNvPr>
          <p:cNvPicPr>
            <a:picLocks noChangeAspect="1"/>
          </p:cNvPicPr>
          <p:nvPr/>
        </p:nvPicPr>
        <p:blipFill rotWithShape="1">
          <a:blip r:embed="rId3"/>
          <a:srcRect t="19076" b="15766"/>
          <a:stretch/>
        </p:blipFill>
        <p:spPr>
          <a:xfrm>
            <a:off x="9664068" y="882886"/>
            <a:ext cx="2036701" cy="1327062"/>
          </a:xfrm>
          <a:prstGeom prst="rect">
            <a:avLst/>
          </a:prstGeom>
        </p:spPr>
      </p:pic>
      <p:pic>
        <p:nvPicPr>
          <p:cNvPr id="39" name="Picture 38">
            <a:extLst>
              <a:ext uri="{FF2B5EF4-FFF2-40B4-BE49-F238E27FC236}">
                <a16:creationId xmlns:a16="http://schemas.microsoft.com/office/drawing/2014/main" id="{0A3C3BB7-7A9B-44A9-9827-DBEB9C562798}"/>
              </a:ext>
            </a:extLst>
          </p:cNvPr>
          <p:cNvPicPr>
            <a:picLocks noChangeAspect="1"/>
          </p:cNvPicPr>
          <p:nvPr/>
        </p:nvPicPr>
        <p:blipFill>
          <a:blip r:embed="rId4"/>
          <a:stretch>
            <a:fillRect/>
          </a:stretch>
        </p:blipFill>
        <p:spPr>
          <a:xfrm>
            <a:off x="2719034" y="696134"/>
            <a:ext cx="1483922" cy="1716556"/>
          </a:xfrm>
          <a:prstGeom prst="rect">
            <a:avLst/>
          </a:prstGeom>
        </p:spPr>
      </p:pic>
      <p:pic>
        <p:nvPicPr>
          <p:cNvPr id="40" name="Picture 39">
            <a:extLst>
              <a:ext uri="{FF2B5EF4-FFF2-40B4-BE49-F238E27FC236}">
                <a16:creationId xmlns:a16="http://schemas.microsoft.com/office/drawing/2014/main" id="{23491B60-A167-4665-B921-396796FC373B}"/>
              </a:ext>
            </a:extLst>
          </p:cNvPr>
          <p:cNvPicPr>
            <a:picLocks noChangeAspect="1"/>
          </p:cNvPicPr>
          <p:nvPr/>
        </p:nvPicPr>
        <p:blipFill rotWithShape="1">
          <a:blip r:embed="rId5"/>
          <a:srcRect r="29104"/>
          <a:stretch/>
        </p:blipFill>
        <p:spPr>
          <a:xfrm>
            <a:off x="7504059" y="589000"/>
            <a:ext cx="1692549" cy="1592373"/>
          </a:xfrm>
          <a:prstGeom prst="rect">
            <a:avLst/>
          </a:prstGeom>
        </p:spPr>
      </p:pic>
      <p:pic>
        <p:nvPicPr>
          <p:cNvPr id="2050" name="Picture 2" descr="Graph of the pulse function and one signal from a jittered pulse train,...  | Download Scientific Diagram">
            <a:extLst>
              <a:ext uri="{FF2B5EF4-FFF2-40B4-BE49-F238E27FC236}">
                <a16:creationId xmlns:a16="http://schemas.microsoft.com/office/drawing/2014/main" id="{CFF5DFFD-EE01-42C6-92D9-A5AE0F4FEE0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412" t="17598" r="16823" b="10606"/>
          <a:stretch/>
        </p:blipFill>
        <p:spPr bwMode="auto">
          <a:xfrm>
            <a:off x="4470251" y="1341600"/>
            <a:ext cx="2566348" cy="65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72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0.27305 0.45787 " pathEditMode="relative" rAng="0" ptsTypes="AA">
                                      <p:cBhvr>
                                        <p:cTn id="6" dur="2000" fill="hold"/>
                                        <p:tgtEl>
                                          <p:spTgt spid="23"/>
                                        </p:tgtEl>
                                        <p:attrNameLst>
                                          <p:attrName>ppt_x</p:attrName>
                                          <p:attrName>ppt_y</p:attrName>
                                        </p:attrNameLst>
                                      </p:cBhvr>
                                      <p:rCtr x="13646" y="2289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351 -0.01412 L -0.00351 -0.01412 C -0.00416 -0.01366 -0.01184 -0.00671 -0.01445 -0.00301 C -0.01731 0.00093 -0.01953 0.00741 -0.02304 0.00949 C -0.02382 0.00995 -0.02461 0.00995 -0.02539 0.01088 C -0.02708 0.0125 -0.03007 0.01644 -0.03007 0.01644 C -0.03059 0.01829 -0.03086 0.02037 -0.03164 0.02199 C -0.03229 0.02315 -0.03333 0.02361 -0.03398 0.02477 C -0.03567 0.02732 -0.03737 0.02986 -0.03867 0.0331 C -0.04414 0.04583 -0.03684 0.03009 -0.04726 0.0456 C -0.04882 0.04792 -0.05026 0.05046 -0.05195 0.05255 C -0.05677 0.05833 -0.05338 0.05208 -0.05742 0.0581 C -0.06328 0.06667 -0.05546 0.05764 -0.06367 0.06644 C -0.06445 0.06875 -0.0651 0.07107 -0.06601 0.07338 C -0.0677 0.07755 -0.06979 0.08148 -0.07148 0.08588 C -0.07356 0.09144 -0.07226 0.08912 -0.07539 0.09282 C -0.07721 0.09769 -0.07708 0.09792 -0.08007 0.10255 C -0.08359 0.10787 -0.08138 0.10208 -0.08476 0.10949 C -0.08606 0.11204 -0.08711 0.1169 -0.08867 0.11921 C -0.08932 0.12014 -0.09023 0.12014 -0.09101 0.1206 C -0.09713 0.13611 -0.09362 0.13194 -0.09961 0.13727 C -0.10039 0.13958 -0.10104 0.1419 -0.10195 0.14421 C -0.10286 0.14607 -0.10429 0.14745 -0.10507 0.14977 C -0.10846 0.15926 -0.10234 0.15208 -0.10898 0.1581 C -0.1108 0.16759 -0.10833 0.15602 -0.11211 0.16782 C -0.11471 0.17593 -0.10963 0.16875 -0.11601 0.18032 C -0.11679 0.18171 -0.1177 0.18287 -0.11836 0.18449 C -0.12109 0.1912 -0.11901 0.18796 -0.1207 0.19421 C -0.12109 0.1956 -0.12174 0.19699 -0.12226 0.19838 C -0.12539 0.20556 -0.12513 0.20347 -0.12695 0.21088 C -0.12786 0.21482 -0.12799 0.21736 -0.12851 0.22199 C -0.12877 0.22384 -0.12903 0.22569 -0.12929 0.22755 C -0.12955 0.22894 -0.12981 0.23009 -0.13007 0.23171 C -0.13033 0.2338 -0.13046 0.23634 -0.13086 0.23866 C -0.13125 0.24144 -0.13203 0.24398 -0.13242 0.24699 C -0.13268 0.24884 -0.13294 0.25069 -0.1332 0.25255 C -0.13372 0.25532 -0.13424 0.2581 -0.13476 0.26088 L -0.13632 0.26921 L -0.13789 0.27755 C -0.13815 0.27894 -0.13854 0.28009 -0.13867 0.28171 C -0.13945 0.28935 -0.13971 0.29491 -0.14179 0.30255 C -0.14375 0.30926 -0.14296 0.30602 -0.14414 0.31227 C -0.14479 0.32037 -0.14479 0.32153 -0.1457 0.32894 C -0.14674 0.33704 -0.14726 0.3375 -0.14804 0.34838 C -0.14843 0.35394 -0.14908 0.36343 -0.14961 0.36921 C -0.14987 0.37153 -0.14987 0.37384 -0.15039 0.37616 C -0.15091 0.37847 -0.15195 0.38079 -0.15273 0.3831 C -0.15442 0.41366 -0.1539 0.39861 -0.15273 0.45255 C -0.1526 0.45718 -0.15221 0.46181 -0.15195 0.46644 C -0.14974 0.49861 -0.15169 0.47708 -0.14961 0.49005 C -0.14934 0.49167 -0.14921 0.49375 -0.14882 0.4956 C -0.14765 0.50093 -0.14687 0.50185 -0.14492 0.50671 C -0.1444 0.50787 -0.14401 0.50949 -0.14336 0.51088 C -0.1414 0.51482 -0.13997 0.51667 -0.13711 0.51921 C -0.13632 0.51968 -0.13554 0.51991 -0.13476 0.5206 C -0.12968 0.525 -0.13528 0.5213 -0.13007 0.52755 C -0.12942 0.52824 -0.12851 0.52824 -0.12773 0.52894 C -0.12695 0.52963 -0.12617 0.53079 -0.12539 0.53171 C -0.12487 0.5331 -0.12447 0.53472 -0.12382 0.53588 C -0.12291 0.53704 -0.12148 0.53704 -0.1207 0.53866 C -0.11927 0.54167 -0.11901 0.5463 -0.11757 0.54977 C -0.11614 0.55324 -0.11302 0.56019 -0.11211 0.56366 C -0.11158 0.56551 -0.11106 0.56736 -0.11054 0.56921 C -0.11002 0.5706 -0.10937 0.57176 -0.10898 0.57338 C -0.10716 0.57986 -0.10976 0.57639 -0.10586 0.58449 C -0.1052 0.58565 -0.10416 0.58611 -0.10351 0.58727 C -0.10104 0.5912 -0.09882 0.59676 -0.0957 0.59977 C -0.09492 0.60023 -0.09414 0.60069 -0.09336 0.60116 C -0.09179 0.60394 -0.09049 0.60718 -0.08867 0.60949 C -0.08776 0.61042 -0.08658 0.61019 -0.08554 0.61088 C -0.08476 0.61111 -0.08398 0.61181 -0.0832 0.61227 C -0.08216 0.61366 -0.08112 0.61505 -0.08007 0.61644 C -0.07695 0.61968 -0.07721 0.61806 -0.07461 0.62199 C -0.07369 0.62315 -0.07317 0.62477 -0.07226 0.62616 C -0.06953 0.62986 -0.06614 0.63264 -0.06367 0.63727 C -0.05963 0.64421 -0.06067 0.64306 -0.05664 0.64838 C -0.05586 0.64931 -0.05507 0.65023 -0.05429 0.65116 C -0.05351 0.65162 -0.05273 0.65185 -0.05195 0.65255 C -0.05065 0.65324 -0.04934 0.6544 -0.04804 0.65532 C -0.04622 0.65625 -0.04427 0.65671 -0.04257 0.6581 C -0.04062 0.65949 -0.03906 0.66204 -0.03711 0.66366 C -0.03489 0.66528 -0.02799 0.6662 -0.02695 0.66644 C -0.02226 0.67176 -0.02643 0.66782 -0.01757 0.6706 C -0.01679 0.67083 -0.01601 0.67153 -0.01523 0.67199 C -0.01419 0.67245 -0.01315 0.67292 -0.01211 0.67338 C -0.0069 0.675 -0.00442 0.67477 0.00118 0.67616 C 0.00717 0.67732 0.01316 0.67847 0.01914 0.68032 C 0.02253 0.68125 0.02592 0.68218 0.0293 0.6831 C 0.03269 0.68357 0.03607 0.68403 0.03946 0.68449 L 0.09258 0.68171 C 0.09597 0.68125 0.09935 0.67963 0.10274 0.67894 C 0.1056 0.67824 0.10847 0.67801 0.11133 0.67755 C 0.11368 0.67685 0.11823 0.67569 0.12071 0.67477 C 0.12566 0.67245 0.12123 0.67245 0.1293 0.66782 L 0.13164 0.66644 C 0.13451 0.66273 0.13711 0.6581 0.14024 0.65532 C 0.14128 0.6544 0.14245 0.65347 0.14336 0.65255 C 0.1461 0.64931 0.14844 0.64537 0.15118 0.64282 C 0.15573 0.63819 0.15664 0.63935 0.16055 0.63727 C 0.16289 0.63588 0.16524 0.6338 0.16758 0.6331 C 0.16914 0.63241 0.17305 0.63125 0.17461 0.63032 C 0.17592 0.6294 0.17722 0.62847 0.17852 0.62755 C 0.17956 0.62662 0.1806 0.62523 0.18164 0.62477 C 0.18842 0.62107 0.19219 0.62153 0.19961 0.6206 C 0.20066 0.61968 0.2017 0.61852 0.20274 0.61782 C 0.20443 0.61667 0.20834 0.61551 0.20977 0.61505 C 0.21055 0.61458 0.21133 0.61389 0.21211 0.61366 C 0.21342 0.61296 0.21485 0.61296 0.21602 0.61227 C 0.21875 0.61065 0.22136 0.6088 0.22383 0.60671 C 0.22474 0.60579 0.22526 0.6044 0.22618 0.60394 C 0.22774 0.60301 0.2293 0.60301 0.23086 0.60255 C 0.24102 0.59352 0.22748 0.60625 0.23633 0.5956 C 0.24271 0.58773 0.24883 0.5787 0.25586 0.57338 C 0.25925 0.5706 0.26316 0.57245 0.2668 0.57199 C 0.28204 0.56736 0.27058 0.57014 0.28711 0.56782 L 0.30352 0.56505 C 0.31329 0.56343 0.31745 0.56319 0.32774 0.56227 C 0.32982 0.56181 0.33191 0.56111 0.33399 0.56088 L 0.35899 0.55671 C 0.38594 0.5419 0.35508 0.55741 0.37696 0.54977 C 0.37839 0.54907 0.37956 0.54745 0.38086 0.54699 C 0.38581 0.54514 0.39076 0.54329 0.39571 0.54282 C 0.41628 0.54051 0.45743 0.53866 0.45743 0.53866 C 0.46303 0.53727 0.46524 0.53727 0.47071 0.53449 C 0.48086 0.52917 0.46732 0.53333 0.48008 0.53032 L 0.48789 0.52616 C 0.48868 0.52569 0.48946 0.52523 0.49024 0.52477 C 0.49493 0.52153 0.4931 0.52222 0.49727 0.5206 C 0.49857 0.51991 0.49987 0.51921 0.50118 0.51921 C 0.50769 0.51829 0.5142 0.51829 0.52071 0.51782 L 0.55508 0.51921 C 0.55886 0.51921 0.56237 0.5206 0.56602 0.5206 C 0.57266 0.5206 0.57904 0.51968 0.58555 0.51921 C 0.58711 0.51875 0.58881 0.51852 0.59024 0.51782 C 0.59141 0.51713 0.59232 0.51574 0.59336 0.51505 C 0.59727 0.51204 0.59688 0.51227 0.60039 0.51088 C 0.61368 0.51227 0.61003 0.50694 0.61446 0.51505 L 0.61771 0.50671 L 0.61524 0.50532 " pathEditMode="relative" ptsTypes="AAAAAAAAAAAAAAAAAAAAAAAAAAAAAAAAAAAAAAAAAAAAAAAAAAAAAAAAAAAAAAAAAAAAAAAAAAAAAAAAAAAAAAAAAAAAAAAAAAAAAAAAAAAAAAAAAAAAAAAAAAAAAAAAAAAAAAAAAAA">
                                      <p:cBhvr>
                                        <p:cTn id="10" dur="5000" fill="hold"/>
                                        <p:tgtEl>
                                          <p:spTgt spid="3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E-6 0 L 5E-6 0 C -0.00677 0.01181 -0.0013 0.00301 -0.00833 0.01157 C -0.00925 0.0125 -0.01002 0.01366 -0.01106 0.01458 C -0.01316 0.01597 -0.01537 0.0162 -0.01732 0.01782 L -0.02278 0.02222 C -0.02695 0.02523 -0.02473 0.02338 -0.02969 0.02847 L -0.03165 0.03056 C -0.03489 0.03796 -0.03307 0.03565 -0.03645 0.03912 C -0.03815 0.04653 -0.0358 0.03773 -0.03997 0.0456 C -0.04049 0.0463 -0.04024 0.04769 -0.04063 0.04861 C -0.04296 0.05255 -0.04362 0.05255 -0.04609 0.05394 C -0.04843 0.05741 -0.04974 0.05949 -0.05235 0.0625 C -0.05325 0.06319 -0.05429 0.06366 -0.05507 0.06458 C -0.05612 0.06551 -0.0569 0.0669 -0.05781 0.06782 C -0.06236 0.07153 -0.05729 0.06505 -0.06264 0.07106 C -0.06341 0.07153 -0.06406 0.07315 -0.06472 0.07407 C -0.06653 0.07639 -0.06679 0.07616 -0.06889 0.07731 C -0.06928 0.07847 -0.06979 0.07963 -0.07019 0.08056 C -0.07135 0.08241 -0.07278 0.08356 -0.07369 0.08588 C -0.07408 0.08681 -0.07395 0.08796 -0.07434 0.08912 C -0.07486 0.09051 -0.07565 0.0919 -0.07643 0.09352 C -0.07682 0.09583 -0.07721 0.09815 -0.07773 0.10069 C -0.07877 0.10509 -0.07994 0.10926 -0.08124 0.11366 C -0.08165 0.11505 -0.08229 0.1162 -0.08255 0.11782 C -0.08294 0.11875 -0.0832 0.11968 -0.08333 0.12083 C -0.08359 0.12222 -0.08346 0.12384 -0.08398 0.12523 C -0.0845 0.12662 -0.08528 0.12731 -0.08606 0.12847 C -0.08619 0.12963 -0.08645 0.13056 -0.08671 0.13148 C -0.08723 0.13333 -0.08776 0.13495 -0.08815 0.13704 C -0.0901 0.1456 -0.08736 0.13657 -0.0901 0.14537 C -0.08971 0.16759 -0.09088 0.16782 -0.0888 0.18148 C -0.08867 0.1831 -0.08854 0.18449 -0.08815 0.18588 C -0.08736 0.18796 -0.08606 0.18981 -0.08528 0.19213 C -0.08489 0.19398 -0.08346 0.2 -0.08255 0.20185 C -0.08216 0.20278 -0.08124 0.20394 -0.08046 0.20486 C -0.08007 0.20671 -0.07968 0.20856 -0.07916 0.21042 C -0.07877 0.21134 -0.07812 0.21227 -0.07773 0.21366 C -0.07526 0.22269 -0.07838 0.21759 -0.07369 0.22315 C -0.07239 0.22894 -0.07408 0.22338 -0.07096 0.22824 C -0.06511 0.23727 -0.07343 0.22593 -0.06889 0.23472 C -0.06835 0.23565 -0.06745 0.23611 -0.06679 0.23704 C -0.06653 0.23773 -0.06653 0.23889 -0.06615 0.24005 C -0.06563 0.24144 -0.06419 0.24236 -0.06406 0.24421 C -0.06394 0.24653 -0.06406 0.25694 -0.06615 0.26042 C -0.06692 0.26134 -0.06796 0.26157 -0.06889 0.26227 C -0.06953 0.26366 -0.07045 0.26505 -0.07096 0.26667 C -0.07135 0.26782 -0.0711 0.26968 -0.07162 0.27083 C -0.07343 0.275 -0.07565 0.27593 -0.07851 0.27824 C -0.08111 0.28819 -0.07799 0.27986 -0.08463 0.28681 C -0.08528 0.2875 -0.08541 0.28912 -0.08606 0.29005 C -0.08893 0.29329 -0.09218 0.29537 -0.09492 0.29838 C -0.1017 0.30625 -0.09466 0.29861 -0.09973 0.30278 C -0.10886 0.30972 -0.09778 0.30255 -0.10665 0.30833 C -0.10925 0.31389 -0.10678 0.30972 -0.11211 0.31227 C -0.11316 0.31273 -0.11394 0.31389 -0.11498 0.31458 C -0.11602 0.31528 -0.11732 0.31574 -0.11836 0.31667 C -0.12071 0.31829 -0.12331 0.31944 -0.12527 0.32176 C -0.12644 0.32338 -0.12735 0.325 -0.12865 0.32616 C -0.12956 0.32685 -0.1306 0.32662 -0.13139 0.32731 C -0.13269 0.32778 -0.13386 0.32847 -0.1349 0.3294 C -0.13607 0.33032 -0.13711 0.33171 -0.13829 0.33264 C -0.1448 0.3375 -0.13308 0.32269 -0.14857 0.33889 C -0.15144 0.3419 -0.15235 0.34306 -0.15612 0.34514 C -0.15782 0.34606 -0.15951 0.34653 -0.16094 0.34745 C -0.16185 0.34769 -0.1625 0.34769 -0.16303 0.34838 C -0.16381 0.34907 -0.16954 0.35532 -0.17058 0.35602 C -0.17136 0.35648 -0.17201 0.35671 -0.17266 0.35694 C -0.175 0.35764 -0.17813 0.35833 -0.18021 0.35903 C -0.18152 0.35926 -0.18269 0.35972 -0.18373 0.36019 C -0.18933 0.3625 -0.1862 0.36227 -0.19128 0.36343 C -0.19558 0.36435 -0.1961 0.36389 -0.19948 0.36551 C -0.2017 0.36644 -0.20365 0.36782 -0.20573 0.36875 C -0.20665 0.36898 -0.20769 0.36921 -0.20847 0.36968 C -0.2099 0.37014 -0.2112 0.37106 -0.21264 0.37199 C -0.21446 0.37269 -0.21641 0.37292 -0.2181 0.37407 C -0.21875 0.37431 -0.21954 0.37454 -0.22019 0.37523 C -0.22136 0.37593 -0.2224 0.37731 -0.22357 0.37847 C -0.225 0.3794 -0.22787 0.38009 -0.22904 0.38056 C -0.2306 0.38148 -0.23503 0.38657 -0.23737 0.38796 C -0.23829 0.38819 -0.2392 0.38866 -0.24011 0.38889 C -0.24102 0.39005 -0.24193 0.39144 -0.24284 0.39213 C -0.24349 0.39259 -0.24428 0.39259 -0.24493 0.39306 C -0.24662 0.39444 -0.24818 0.3956 -0.24974 0.39745 C -0.25092 0.39861 -0.2517 0.40023 -0.25248 0.40185 C -0.253 0.40278 -0.25326 0.40417 -0.25378 0.40486 C -0.25469 0.40579 -0.25573 0.40625 -0.25665 0.40694 C -0.25756 0.40903 -0.25847 0.41134 -0.25938 0.41343 C -0.26003 0.41481 -0.26094 0.4162 -0.26146 0.41759 C -0.26185 0.41852 -0.26159 0.41991 -0.26211 0.42083 C -0.26342 0.42269 -0.26498 0.42338 -0.26628 0.42523 C -0.26719 0.42639 -0.26797 0.42824 -0.26902 0.42917 C -0.27097 0.43102 -0.27318 0.43171 -0.27514 0.43356 C -0.28243 0.43981 -0.27527 0.43657 -0.28139 0.43912 C -0.28204 0.44005 -0.28269 0.4412 -0.28347 0.44213 C -0.2849 0.44375 -0.28659 0.44444 -0.28829 0.44537 C -0.28868 0.4463 -0.28907 0.44769 -0.28959 0.44861 C -0.29011 0.44907 -0.29115 0.44884 -0.29167 0.44954 C -0.29219 0.45 -0.29258 0.45116 -0.29297 0.45185 L -0.29297 0.45208 " pathEditMode="relative" rAng="0" ptsTypes="AAAAAAAAAAAAAAAAAAAAAAAAAAAAAAAAAAAAAAAAAAAAAAAAAAAAAAAAAAAAAAAAAAAAAAAAAAAAAAAAAAAAAAAAAAAAAAAAAAAA">
                                      <p:cBhvr>
                                        <p:cTn id="14" dur="2000" fill="hold"/>
                                        <p:tgtEl>
                                          <p:spTgt spid="2050"/>
                                        </p:tgtEl>
                                        <p:attrNameLst>
                                          <p:attrName>ppt_x</p:attrName>
                                          <p:attrName>ppt_y</p:attrName>
                                        </p:attrNameLst>
                                      </p:cBhvr>
                                      <p:rCtr x="-14648" y="2259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9193 0.59815 " pathEditMode="relative" rAng="0" ptsTypes="AA">
                                      <p:cBhvr>
                                        <p:cTn id="18" dur="2000" fill="hold"/>
                                        <p:tgtEl>
                                          <p:spTgt spid="40"/>
                                        </p:tgtEl>
                                        <p:attrNameLst>
                                          <p:attrName>ppt_x</p:attrName>
                                          <p:attrName>ppt_y</p:attrName>
                                        </p:attrNameLst>
                                      </p:cBhvr>
                                      <p:rCtr x="-4596" y="29907"/>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875E-6 -2.96296E-6 L -1.875E-6 0.00023 C -0.00234 -0.00046 -0.00469 -0.00046 -0.0069 -0.00115 C -0.00768 -0.00115 -0.0082 -0.00208 -0.00885 -0.00254 C -0.01002 -0.00301 -0.01107 -0.00324 -0.01224 -0.0037 C -0.01497 -0.00578 -0.01302 -0.00463 -0.01719 -0.00625 C -0.02864 -0.01065 -0.01133 -0.00694 -0.04297 -0.00879 C -0.0457 -0.00902 -0.04844 -0.00926 -0.05117 -0.00995 C -0.05221 -0.01018 -0.05312 -0.01088 -0.05416 -0.01111 C -0.05573 -0.01157 -0.05729 -0.01203 -0.05898 -0.0125 C -0.0595 -0.01319 -0.05989 -0.01458 -0.06041 -0.01481 C -0.06549 -0.01805 -0.07161 -0.01805 -0.07656 -0.01875 C -0.07786 -0.01898 -0.07916 -0.01898 -0.08034 -0.0199 C -0.08203 -0.0206 -0.08359 -0.02268 -0.08528 -0.02361 C -0.08802 -0.02453 -0.09075 -0.02453 -0.09349 -0.02477 C -0.09987 -0.03009 -0.09557 -0.02708 -0.10716 -0.02986 L -0.11302 -0.03102 L -0.11927 -0.0324 L -0.12474 -0.03356 C -0.13932 -0.04027 -0.12851 -0.03634 -0.15143 -0.03981 L -0.15963 -0.04097 L -0.16653 -0.04236 C -0.17018 -0.04259 -0.17396 -0.04305 -0.17773 -0.04352 C -0.19778 -0.04907 -0.175 -0.04305 -0.1957 -0.04722 C -0.20846 -0.04977 -0.20234 -0.05 -0.21471 -0.05092 L -0.23802 -0.05208 C -0.23971 -0.05208 -0.26445 -0.05208 -0.27357 -0.04977 C -0.27578 -0.04907 -0.27786 -0.04815 -0.27995 -0.04722 C -0.28112 -0.04652 -0.28216 -0.04537 -0.28333 -0.04467 C -0.28398 -0.04421 -0.2845 -0.04375 -0.28528 -0.04352 C -0.2862 -0.04282 -0.28724 -0.04259 -0.28815 -0.04236 C -0.2957 -0.03865 -0.28489 -0.04328 -0.29349 -0.03981 C -0.29804 -0.03518 -0.29388 -0.03865 -0.29896 -0.03611 C -0.29948 -0.03565 -0.29987 -0.03495 -0.30039 -0.03472 C -0.30143 -0.03426 -0.3026 -0.03402 -0.30377 -0.03356 C -0.30469 -0.03264 -0.30573 -0.03171 -0.30664 -0.03102 C -0.30729 -0.03055 -0.30807 -0.03032 -0.30859 -0.02986 C -0.30924 -0.02893 -0.30989 -0.02801 -0.31054 -0.02731 C -0.31107 -0.02662 -0.31159 -0.02662 -0.31198 -0.02615 C -0.31276 -0.02523 -0.31328 -0.0243 -0.31393 -0.02361 C -0.31497 -0.02268 -0.31745 -0.02152 -0.31836 -0.02106 C -0.32291 -0.01828 -0.31484 -0.02152 -0.32318 -0.01875 C -0.3237 -0.01828 -0.32422 -0.01782 -0.32474 -0.01736 C -0.32578 -0.0162 -0.32695 -0.01481 -0.32812 -0.01365 C -0.3289 -0.01273 -0.33164 -0.01134 -0.33242 -0.01111 L -0.33541 -0.00625 C -0.33594 -0.00532 -0.33633 -0.00416 -0.33685 -0.0037 C -0.33893 -0.00185 -0.33841 -0.00254 -0.34075 0.00116 C -0.34193 0.00324 -0.3431 0.00533 -0.34414 0.00741 C -0.34505 0.00903 -0.3457 0.01111 -0.34648 0.0125 C -0.347 0.0132 -0.34765 0.0132 -0.34804 0.01366 C -0.34896 0.01482 -0.35065 0.0169 -0.35143 0.01875 C -0.35221 0.02037 -0.3526 0.02246 -0.35338 0.02361 C -0.3539 0.02477 -0.35469 0.025 -0.35534 0.02616 C -0.35586 0.02709 -0.35625 0.02871 -0.35677 0.02986 C -0.36015 0.03681 -0.35651 0.02547 -0.36211 0.03982 C -0.36263 0.04098 -0.36315 0.04236 -0.36354 0.04352 C -0.36419 0.04514 -0.36445 0.04723 -0.3651 0.04838 C -0.36575 0.05023 -0.36666 0.05093 -0.36745 0.05232 C -0.36784 0.05394 -0.3681 0.05602 -0.36849 0.05718 C -0.36888 0.05834 -0.36953 0.0588 -0.36992 0.05973 C -0.37148 0.0625 -0.37226 0.06505 -0.37383 0.06713 C -0.37448 0.06806 -0.37526 0.06852 -0.37578 0.06968 C -0.3763 0.0706 -0.37669 0.07223 -0.37721 0.07338 C -0.37851 0.07593 -0.37982 0.07824 -0.38112 0.08079 C -0.38177 0.08195 -0.38255 0.0831 -0.38307 0.08449 C -0.38372 0.08658 -0.3845 0.08866 -0.38502 0.09074 C -0.38541 0.0919 -0.38554 0.09352 -0.38607 0.09445 C -0.38672 0.0963 -0.38763 0.09769 -0.38841 0.09954 C -0.38958 0.10787 -0.38802 0.09792 -0.39127 0.11065 C -0.39713 0.13287 -0.38854 0.10417 -0.39466 0.12431 C -0.39518 0.12755 -0.39557 0.13102 -0.39609 0.13426 C -0.39674 0.13681 -0.39778 0.13889 -0.39818 0.14167 C -0.39896 0.14676 -0.39831 0.14468 -0.40013 0.14792 C -0.40065 0.15047 -0.40104 0.15301 -0.40156 0.15533 C -0.40208 0.15764 -0.4026 0.15949 -0.40299 0.16158 C -0.40325 0.16273 -0.40429 0.16945 -0.40443 0.17153 C -0.40469 0.17361 -0.40456 0.17616 -0.40495 0.17778 C -0.40547 0.17963 -0.40625 0.18033 -0.4069 0.18148 C -0.40703 0.18473 -0.40716 0.1882 -0.40742 0.19121 C -0.40755 0.19445 -0.40794 0.19723 -0.40833 0.2 C -0.40924 0.2176 -0.40911 0.20973 -0.40833 0.23611 C -0.4082 0.23935 -0.40755 0.25324 -0.4069 0.25602 C -0.40651 0.25718 -0.40625 0.25834 -0.40586 0.25973 C -0.40456 0.2669 -0.40677 0.26019 -0.40403 0.26713 C -0.40377 0.26852 -0.40377 0.26991 -0.40351 0.27084 C -0.40299 0.27292 -0.40078 0.27732 -0.40013 0.27848 C -0.39974 0.27894 -0.39909 0.27917 -0.3987 0.27963 C -0.39844 0.28079 -0.39857 0.28264 -0.39818 0.28334 C -0.39765 0.28449 -0.39687 0.28426 -0.39609 0.28473 C -0.3957 0.28496 -0.39518 0.28542 -0.39466 0.28588 C -0.39166 0.28935 -0.39219 0.29005 -0.38893 0.29213 L -0.38502 0.29445 C -0.3845 0.29584 -0.38411 0.29746 -0.38346 0.29838 C -0.38294 0.29908 -0.38216 0.29908 -0.38151 0.29954 C -0.38008 0.3007 -0.37864 0.30209 -0.37721 0.30324 C -0.37669 0.30371 -0.3763 0.30394 -0.37578 0.3044 C -0.37278 0.30903 -0.37435 0.30764 -0.37135 0.30949 C -0.37057 0.31065 -0.36979 0.31227 -0.36888 0.3132 C -0.36836 0.31412 -0.36758 0.31366 -0.36693 0.31435 C -0.3664 0.31528 -0.36614 0.31713 -0.36549 0.31806 C -0.36497 0.31922 -0.36198 0.3206 -0.36172 0.3206 C -0.36041 0.3213 -0.35898 0.32153 -0.35768 0.32199 C -0.35703 0.32223 -0.35638 0.32292 -0.35573 0.32315 C -0.35456 0.32385 -0.35325 0.32408 -0.35195 0.32431 C -0.35065 0.32547 -0.34674 0.32894 -0.34557 0.3294 C -0.34245 0.33056 -0.33528 0.33218 -0.33151 0.3331 C -0.33034 0.3338 -0.32929 0.33519 -0.32812 0.33565 C -0.32617 0.33635 -0.32422 0.33635 -0.32213 0.33681 L -0.31732 0.33797 L -0.29114 0.33681 C -0.28854 0.33658 -0.28281 0.33519 -0.27995 0.33426 C -0.27565 0.32894 -0.28008 0.3338 -0.27213 0.33056 C -0.27096 0.3301 -0.26979 0.32894 -0.26875 0.32801 C -0.26823 0.32778 -0.26771 0.32755 -0.26719 0.32685 C -0.26653 0.32616 -0.26601 0.32477 -0.26536 0.32431 C -0.2638 0.32361 -0.26211 0.32361 -0.26041 0.32315 C -0.25898 0.32269 -0.25755 0.32246 -0.25599 0.32199 C -0.25508 0.32176 -0.25416 0.32084 -0.25312 0.3206 C -0.25104 0.32014 -0.24896 0.31991 -0.24674 0.31945 L -0.18398 0.3206 C -0.1832 0.3206 -0.18242 0.32153 -0.18164 0.32199 C -0.18034 0.32269 -0.17903 0.32338 -0.17773 0.32431 C -0.17721 0.32477 -0.17682 0.325 -0.1763 0.3257 C -0.17578 0.32616 -0.17539 0.32778 -0.17487 0.32801 C -0.17383 0.32894 -0.17252 0.32894 -0.17135 0.3294 C -0.17083 0.32986 -0.17044 0.33033 -0.16992 0.33056 C -0.16679 0.33218 -0.16276 0.33264 -0.15963 0.3331 L -0.12031 0.33195 C -0.11823 0.33195 -0.11614 0.33241 -0.11393 0.3331 C -0.11354 0.33334 -0.11315 0.3338 -0.1125 0.33426 C -0.10742 0.33797 -0.11458 0.33218 -0.10768 0.33797 C -0.10716 0.33843 -0.10664 0.33866 -0.10612 0.33935 C -0.10534 0.34098 -0.1039 0.34375 -0.10273 0.34422 C -0.10026 0.34607 -0.09752 0.3456 -0.09492 0.3456 L -0.09492 0.34584 " pathEditMode="relative" rAng="0" ptsTypes="AAAAAAAAAAAAAAAAAAAAAAAAAAAAAAAAAAAAAAAAAAAAAAAAAAAAAAAAAAAAAAAAAAAAAAAAAAAAAAAAAAAAAAAAAAAAAAAAAAAAAAAAAAAAAAAAAAAAAAAAAAAAAAAAAAAAAAAA">
                                      <p:cBhvr>
                                        <p:cTn id="22" dur="5000" fill="hold"/>
                                        <p:tgtEl>
                                          <p:spTgt spid="34"/>
                                        </p:tgtEl>
                                        <p:attrNameLst>
                                          <p:attrName>ppt_x</p:attrName>
                                          <p:attrName>ppt_y</p:attrName>
                                        </p:attrNameLst>
                                      </p:cBhvr>
                                      <p:rCtr x="-20456" y="146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23174-AF57-46BF-927A-96CA2A2FAF52}"/>
              </a:ext>
            </a:extLst>
          </p:cNvPr>
          <p:cNvSpPr txBox="1"/>
          <p:nvPr/>
        </p:nvSpPr>
        <p:spPr>
          <a:xfrm>
            <a:off x="338831" y="680159"/>
            <a:ext cx="11514338" cy="369332"/>
          </a:xfrm>
          <a:prstGeom prst="rect">
            <a:avLst/>
          </a:prstGeom>
          <a:noFill/>
        </p:spPr>
        <p:txBody>
          <a:bodyPr wrap="square" rtlCol="0">
            <a:spAutoFit/>
          </a:bodyPr>
          <a:lstStyle/>
          <a:p>
            <a:pPr algn="ctr"/>
            <a:r>
              <a:rPr lang="en-AU" b="1" dirty="0"/>
              <a:t>FINAL ANSWER: </a:t>
            </a:r>
            <a:r>
              <a:rPr lang="en-AU" dirty="0"/>
              <a:t>What does GROUP 1 represent? What does GROUP 2 represent? </a:t>
            </a:r>
          </a:p>
        </p:txBody>
      </p:sp>
      <p:graphicFrame>
        <p:nvGraphicFramePr>
          <p:cNvPr id="3" name="Table 3">
            <a:extLst>
              <a:ext uri="{FF2B5EF4-FFF2-40B4-BE49-F238E27FC236}">
                <a16:creationId xmlns:a16="http://schemas.microsoft.com/office/drawing/2014/main" id="{7D097998-DCE3-4735-8F7E-8924DE15EDA3}"/>
              </a:ext>
            </a:extLst>
          </p:cNvPr>
          <p:cNvGraphicFramePr>
            <a:graphicFrameLocks noGrp="1"/>
          </p:cNvGraphicFramePr>
          <p:nvPr>
            <p:extLst>
              <p:ext uri="{D42A27DB-BD31-4B8C-83A1-F6EECF244321}">
                <p14:modId xmlns:p14="http://schemas.microsoft.com/office/powerpoint/2010/main" val="2236163628"/>
              </p:ext>
            </p:extLst>
          </p:nvPr>
        </p:nvGraphicFramePr>
        <p:xfrm>
          <a:off x="338831" y="1573105"/>
          <a:ext cx="11514338" cy="3983399"/>
        </p:xfrm>
        <a:graphic>
          <a:graphicData uri="http://schemas.openxmlformats.org/drawingml/2006/table">
            <a:tbl>
              <a:tblPr firstRow="1" bandRow="1">
                <a:tableStyleId>{5940675A-B579-460E-94D1-54222C63F5DA}</a:tableStyleId>
              </a:tblPr>
              <a:tblGrid>
                <a:gridCol w="5757169">
                  <a:extLst>
                    <a:ext uri="{9D8B030D-6E8A-4147-A177-3AD203B41FA5}">
                      <a16:colId xmlns:a16="http://schemas.microsoft.com/office/drawing/2014/main" val="3278534284"/>
                    </a:ext>
                  </a:extLst>
                </a:gridCol>
                <a:gridCol w="5757169">
                  <a:extLst>
                    <a:ext uri="{9D8B030D-6E8A-4147-A177-3AD203B41FA5}">
                      <a16:colId xmlns:a16="http://schemas.microsoft.com/office/drawing/2014/main" val="2954705369"/>
                    </a:ext>
                  </a:extLst>
                </a:gridCol>
              </a:tblGrid>
              <a:tr h="441839">
                <a:tc>
                  <a:txBody>
                    <a:bodyPr/>
                    <a:lstStyle/>
                    <a:p>
                      <a:pPr algn="ctr"/>
                      <a:r>
                        <a:rPr lang="en-AU" b="1" dirty="0"/>
                        <a:t>GROUP 1</a:t>
                      </a:r>
                    </a:p>
                  </a:txBody>
                  <a:tcPr anchor="ctr">
                    <a:solidFill>
                      <a:schemeClr val="bg1">
                        <a:lumMod val="85000"/>
                      </a:schemeClr>
                    </a:solidFill>
                  </a:tcPr>
                </a:tc>
                <a:tc>
                  <a:txBody>
                    <a:bodyPr/>
                    <a:lstStyle/>
                    <a:p>
                      <a:pPr algn="ctr"/>
                      <a:r>
                        <a:rPr lang="en-AU" b="1" dirty="0"/>
                        <a:t>GROUP 2</a:t>
                      </a:r>
                    </a:p>
                  </a:txBody>
                  <a:tcPr anchor="ctr">
                    <a:solidFill>
                      <a:schemeClr val="bg1">
                        <a:lumMod val="85000"/>
                      </a:schemeClr>
                    </a:solidFill>
                  </a:tcPr>
                </a:tc>
                <a:extLst>
                  <a:ext uri="{0D108BD9-81ED-4DB2-BD59-A6C34878D82A}">
                    <a16:rowId xmlns:a16="http://schemas.microsoft.com/office/drawing/2014/main" val="1008448127"/>
                  </a:ext>
                </a:extLst>
              </a:tr>
              <a:tr h="3541560">
                <a:tc>
                  <a:txBody>
                    <a:bodyPr/>
                    <a:lstStyle/>
                    <a:p>
                      <a:endParaRPr lang="en-AU" dirty="0"/>
                    </a:p>
                    <a:p>
                      <a:endParaRPr lang="en-AU" dirty="0"/>
                    </a:p>
                    <a:p>
                      <a:endParaRPr lang="en-AU" dirty="0"/>
                    </a:p>
                    <a:p>
                      <a:endParaRPr lang="en-AU" dirty="0"/>
                    </a:p>
                  </a:txBody>
                  <a:tcPr/>
                </a:tc>
                <a:tc>
                  <a:txBody>
                    <a:bodyPr/>
                    <a:lstStyle/>
                    <a:p>
                      <a:endParaRPr lang="en-AU" dirty="0"/>
                    </a:p>
                  </a:txBody>
                  <a:tcPr/>
                </a:tc>
                <a:extLst>
                  <a:ext uri="{0D108BD9-81ED-4DB2-BD59-A6C34878D82A}">
                    <a16:rowId xmlns:a16="http://schemas.microsoft.com/office/drawing/2014/main" val="3708548288"/>
                  </a:ext>
                </a:extLst>
              </a:tr>
            </a:tbl>
          </a:graphicData>
        </a:graphic>
      </p:graphicFrame>
      <p:sp>
        <p:nvSpPr>
          <p:cNvPr id="5" name="Rectangle: Rounded Corners 4">
            <a:extLst>
              <a:ext uri="{FF2B5EF4-FFF2-40B4-BE49-F238E27FC236}">
                <a16:creationId xmlns:a16="http://schemas.microsoft.com/office/drawing/2014/main" id="{57BEE4C0-B66D-4A9E-8D3F-D276053BC053}"/>
              </a:ext>
            </a:extLst>
          </p:cNvPr>
          <p:cNvSpPr/>
          <p:nvPr/>
        </p:nvSpPr>
        <p:spPr>
          <a:xfrm>
            <a:off x="1123950" y="2592280"/>
            <a:ext cx="4143375" cy="2255945"/>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400" b="1" dirty="0"/>
              <a:t>ARTERIES</a:t>
            </a:r>
            <a:endParaRPr lang="en-AU" b="1" dirty="0"/>
          </a:p>
        </p:txBody>
      </p:sp>
      <p:sp>
        <p:nvSpPr>
          <p:cNvPr id="11" name="Rectangle: Rounded Corners 10">
            <a:extLst>
              <a:ext uri="{FF2B5EF4-FFF2-40B4-BE49-F238E27FC236}">
                <a16:creationId xmlns:a16="http://schemas.microsoft.com/office/drawing/2014/main" id="{16D99AFE-8674-49C1-A840-177E3800914A}"/>
              </a:ext>
            </a:extLst>
          </p:cNvPr>
          <p:cNvSpPr/>
          <p:nvPr/>
        </p:nvSpPr>
        <p:spPr>
          <a:xfrm>
            <a:off x="6924677" y="2592279"/>
            <a:ext cx="4143375" cy="2255945"/>
          </a:xfrm>
          <a:prstGeom prst="roundRect">
            <a:avLst/>
          </a:prstGeom>
          <a:solidFill>
            <a:srgbClr val="47408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400" b="1" dirty="0"/>
              <a:t>VEINS</a:t>
            </a:r>
            <a:endParaRPr lang="en-AU" b="1" dirty="0"/>
          </a:p>
        </p:txBody>
      </p:sp>
    </p:spTree>
    <p:extLst>
      <p:ext uri="{BB962C8B-B14F-4D97-AF65-F5344CB8AC3E}">
        <p14:creationId xmlns:p14="http://schemas.microsoft.com/office/powerpoint/2010/main" val="2476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F421FE-5B85-425A-8985-38EC69ACA7EA}"/>
              </a:ext>
            </a:extLst>
          </p:cNvPr>
          <p:cNvSpPr txBox="1"/>
          <p:nvPr/>
        </p:nvSpPr>
        <p:spPr>
          <a:xfrm>
            <a:off x="1373394" y="1961464"/>
            <a:ext cx="9445213" cy="2658420"/>
          </a:xfrm>
          <a:prstGeom prst="rect">
            <a:avLst/>
          </a:prstGeom>
          <a:noFill/>
        </p:spPr>
        <p:txBody>
          <a:bodyPr wrap="square">
            <a:spAutoFit/>
          </a:bodyPr>
          <a:lstStyle/>
          <a:p>
            <a:pPr algn="ctr">
              <a:lnSpc>
                <a:spcPct val="200000"/>
              </a:lnSpc>
            </a:pPr>
            <a:r>
              <a:rPr lang="en-US" sz="2160" dirty="0">
                <a:solidFill>
                  <a:srgbClr val="000000"/>
                </a:solidFill>
              </a:rPr>
              <a:t> </a:t>
            </a:r>
            <a:r>
              <a:rPr lang="en-US" sz="2160" i="1" dirty="0">
                <a:solidFill>
                  <a:srgbClr val="000000"/>
                </a:solidFill>
              </a:rPr>
              <a:t>The materials provided in this resource are for educational purposes only. This material has been reproduced and communicated in accordance with fair use for nonprofit educational purposes. Any further reproduction or communication of this material by you may be the subject of copyright protection. </a:t>
            </a:r>
            <a:endParaRPr lang="en-AU" sz="2160" dirty="0">
              <a:solidFill>
                <a:srgbClr val="000000"/>
              </a:solidFill>
            </a:endParaRPr>
          </a:p>
        </p:txBody>
      </p:sp>
    </p:spTree>
    <p:extLst>
      <p:ext uri="{BB962C8B-B14F-4D97-AF65-F5344CB8AC3E}">
        <p14:creationId xmlns:p14="http://schemas.microsoft.com/office/powerpoint/2010/main" val="1941095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168</Words>
  <Application>Microsoft Office PowerPoint</Application>
  <PresentationFormat>Widescreen</PresentationFormat>
  <Paragraphs>44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Concept Attainment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Attainment</dc:title>
  <dc:creator>Tamlin Dobrich</dc:creator>
  <cp:lastModifiedBy>Tamlin Dobrich</cp:lastModifiedBy>
  <cp:revision>1</cp:revision>
  <dcterms:created xsi:type="dcterms:W3CDTF">2023-12-04T09:51:18Z</dcterms:created>
  <dcterms:modified xsi:type="dcterms:W3CDTF">2023-12-04T11:52:28Z</dcterms:modified>
</cp:coreProperties>
</file>